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9" r:id="rId2"/>
  </p:sldMasterIdLst>
  <p:notesMasterIdLst>
    <p:notesMasterId r:id="rId7"/>
  </p:notesMasterIdLst>
  <p:sldIdLst>
    <p:sldId id="257" r:id="rId3"/>
    <p:sldId id="3497" r:id="rId4"/>
    <p:sldId id="3498" r:id="rId5"/>
    <p:sldId id="1531"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5F866F-867B-4728-D640-88A6F99EB699}" v="11" dt="2024-06-06T09:45:15.2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4"/>
    <p:restoredTop sz="96154"/>
  </p:normalViewPr>
  <p:slideViewPr>
    <p:cSldViewPr snapToGrid="0" snapToObjects="1">
      <p:cViewPr varScale="1">
        <p:scale>
          <a:sx n="122" d="100"/>
          <a:sy n="122" d="100"/>
        </p:scale>
        <p:origin x="44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1.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si Krishna" userId="S::sasi.krishna@piloggroup.com::57a27029-880a-403d-8a58-243b46afb65f" providerId="AD" clId="Web-{95CB4ED1-69A7-03EC-0AF6-210404A18ECA}"/>
    <pc:docChg chg="modSld">
      <pc:chgData name="Sasi Krishna" userId="S::sasi.krishna@piloggroup.com::57a27029-880a-403d-8a58-243b46afb65f" providerId="AD" clId="Web-{95CB4ED1-69A7-03EC-0AF6-210404A18ECA}" dt="2024-01-04T10:03:49.045" v="1" actId="20577"/>
      <pc:docMkLst>
        <pc:docMk/>
      </pc:docMkLst>
      <pc:sldChg chg="modSp">
        <pc:chgData name="Sasi Krishna" userId="S::sasi.krishna@piloggroup.com::57a27029-880a-403d-8a58-243b46afb65f" providerId="AD" clId="Web-{95CB4ED1-69A7-03EC-0AF6-210404A18ECA}" dt="2024-01-04T10:03:49.045" v="1" actId="20577"/>
        <pc:sldMkLst>
          <pc:docMk/>
          <pc:sldMk cId="2197600002" sldId="257"/>
        </pc:sldMkLst>
        <pc:spChg chg="mod">
          <ac:chgData name="Sasi Krishna" userId="S::sasi.krishna@piloggroup.com::57a27029-880a-403d-8a58-243b46afb65f" providerId="AD" clId="Web-{95CB4ED1-69A7-03EC-0AF6-210404A18ECA}" dt="2024-01-04T10:03:49.045" v="1" actId="20577"/>
          <ac:spMkLst>
            <pc:docMk/>
            <pc:sldMk cId="2197600002" sldId="257"/>
            <ac:spMk id="2" creationId="{00000000-0000-0000-0000-000000000000}"/>
          </ac:spMkLst>
        </pc:spChg>
      </pc:sldChg>
    </pc:docChg>
  </pc:docChgLst>
  <pc:docChgLst>
    <pc:chgData name="Asif Ahmed" userId="6d8d8120-f6a8-48c0-9ffd-54933a13dc73" providerId="ADAL" clId="{B37218D0-2042-7544-8158-990B2909EB4D}"/>
    <pc:docChg chg="undo custSel delSld modSld">
      <pc:chgData name="Asif Ahmed" userId="6d8d8120-f6a8-48c0-9ffd-54933a13dc73" providerId="ADAL" clId="{B37218D0-2042-7544-8158-990B2909EB4D}" dt="2023-11-17T10:00:08.903" v="69" actId="1076"/>
      <pc:docMkLst>
        <pc:docMk/>
      </pc:docMkLst>
      <pc:sldChg chg="delSp modSp mod">
        <pc:chgData name="Asif Ahmed" userId="6d8d8120-f6a8-48c0-9ffd-54933a13dc73" providerId="ADAL" clId="{B37218D0-2042-7544-8158-990B2909EB4D}" dt="2023-11-17T09:58:47.169" v="32" actId="20577"/>
        <pc:sldMkLst>
          <pc:docMk/>
          <pc:sldMk cId="2197600002" sldId="257"/>
        </pc:sldMkLst>
        <pc:spChg chg="mod">
          <ac:chgData name="Asif Ahmed" userId="6d8d8120-f6a8-48c0-9ffd-54933a13dc73" providerId="ADAL" clId="{B37218D0-2042-7544-8158-990B2909EB4D}" dt="2023-11-17T09:58:47.169" v="32" actId="20577"/>
          <ac:spMkLst>
            <pc:docMk/>
            <pc:sldMk cId="2197600002" sldId="257"/>
            <ac:spMk id="2" creationId="{00000000-0000-0000-0000-000000000000}"/>
          </ac:spMkLst>
        </pc:spChg>
        <pc:picChg chg="mod">
          <ac:chgData name="Asif Ahmed" userId="6d8d8120-f6a8-48c0-9ffd-54933a13dc73" providerId="ADAL" clId="{B37218D0-2042-7544-8158-990B2909EB4D}" dt="2023-11-17T09:58:32.165" v="4" actId="1076"/>
          <ac:picMkLst>
            <pc:docMk/>
            <pc:sldMk cId="2197600002" sldId="257"/>
            <ac:picMk id="7" creationId="{00000000-0000-0000-0000-000000000000}"/>
          </ac:picMkLst>
        </pc:picChg>
        <pc:picChg chg="del">
          <ac:chgData name="Asif Ahmed" userId="6d8d8120-f6a8-48c0-9ffd-54933a13dc73" providerId="ADAL" clId="{B37218D0-2042-7544-8158-990B2909EB4D}" dt="2023-11-17T09:56:48.600" v="2" actId="478"/>
          <ac:picMkLst>
            <pc:docMk/>
            <pc:sldMk cId="2197600002" sldId="257"/>
            <ac:picMk id="8" creationId="{1C3CAF6A-EE74-7641-92E0-5BBC7CC5DB78}"/>
          </ac:picMkLst>
        </pc:picChg>
        <pc:picChg chg="del">
          <ac:chgData name="Asif Ahmed" userId="6d8d8120-f6a8-48c0-9ffd-54933a13dc73" providerId="ADAL" clId="{B37218D0-2042-7544-8158-990B2909EB4D}" dt="2023-11-17T09:56:47.655" v="1" actId="478"/>
          <ac:picMkLst>
            <pc:docMk/>
            <pc:sldMk cId="2197600002" sldId="257"/>
            <ac:picMk id="9" creationId="{19EE46F9-678A-E345-8CF7-A5AC5774D812}"/>
          </ac:picMkLst>
        </pc:picChg>
        <pc:picChg chg="del">
          <ac:chgData name="Asif Ahmed" userId="6d8d8120-f6a8-48c0-9ffd-54933a13dc73" providerId="ADAL" clId="{B37218D0-2042-7544-8158-990B2909EB4D}" dt="2023-11-17T09:56:46.844" v="0" actId="478"/>
          <ac:picMkLst>
            <pc:docMk/>
            <pc:sldMk cId="2197600002" sldId="257"/>
            <ac:picMk id="10" creationId="{5079C6FD-2368-5F40-B400-8D4693EEFE1A}"/>
          </ac:picMkLst>
        </pc:picChg>
      </pc:sldChg>
      <pc:sldChg chg="modSp mod">
        <pc:chgData name="Asif Ahmed" userId="6d8d8120-f6a8-48c0-9ffd-54933a13dc73" providerId="ADAL" clId="{B37218D0-2042-7544-8158-990B2909EB4D}" dt="2023-11-17T10:00:08.903" v="69" actId="1076"/>
        <pc:sldMkLst>
          <pc:docMk/>
          <pc:sldMk cId="3727286339" sldId="1531"/>
        </pc:sldMkLst>
        <pc:spChg chg="mod">
          <ac:chgData name="Asif Ahmed" userId="6d8d8120-f6a8-48c0-9ffd-54933a13dc73" providerId="ADAL" clId="{B37218D0-2042-7544-8158-990B2909EB4D}" dt="2023-11-17T09:59:54.803" v="66" actId="1076"/>
          <ac:spMkLst>
            <pc:docMk/>
            <pc:sldMk cId="3727286339" sldId="1531"/>
            <ac:spMk id="109" creationId="{00000000-0000-0000-0000-000000000000}"/>
          </ac:spMkLst>
        </pc:spChg>
        <pc:spChg chg="mod">
          <ac:chgData name="Asif Ahmed" userId="6d8d8120-f6a8-48c0-9ffd-54933a13dc73" providerId="ADAL" clId="{B37218D0-2042-7544-8158-990B2909EB4D}" dt="2023-11-17T09:59:51.436" v="65" actId="1076"/>
          <ac:spMkLst>
            <pc:docMk/>
            <pc:sldMk cId="3727286339" sldId="1531"/>
            <ac:spMk id="110" creationId="{00000000-0000-0000-0000-000000000000}"/>
          </ac:spMkLst>
        </pc:spChg>
        <pc:spChg chg="mod">
          <ac:chgData name="Asif Ahmed" userId="6d8d8120-f6a8-48c0-9ffd-54933a13dc73" providerId="ADAL" clId="{B37218D0-2042-7544-8158-990B2909EB4D}" dt="2023-11-17T10:00:03.315" v="68" actId="1076"/>
          <ac:spMkLst>
            <pc:docMk/>
            <pc:sldMk cId="3727286339" sldId="1531"/>
            <ac:spMk id="111" creationId="{00000000-0000-0000-0000-000000000000}"/>
          </ac:spMkLst>
        </pc:spChg>
        <pc:spChg chg="mod">
          <ac:chgData name="Asif Ahmed" userId="6d8d8120-f6a8-48c0-9ffd-54933a13dc73" providerId="ADAL" clId="{B37218D0-2042-7544-8158-990B2909EB4D}" dt="2023-11-17T10:00:08.903" v="69" actId="1076"/>
          <ac:spMkLst>
            <pc:docMk/>
            <pc:sldMk cId="3727286339" sldId="1531"/>
            <ac:spMk id="113" creationId="{00000000-0000-0000-0000-000000000000}"/>
          </ac:spMkLst>
        </pc:spChg>
        <pc:grpChg chg="mod">
          <ac:chgData name="Asif Ahmed" userId="6d8d8120-f6a8-48c0-9ffd-54933a13dc73" providerId="ADAL" clId="{B37218D0-2042-7544-8158-990B2909EB4D}" dt="2023-11-17T09:59:35.800" v="64" actId="1036"/>
          <ac:grpSpMkLst>
            <pc:docMk/>
            <pc:sldMk cId="3727286339" sldId="1531"/>
            <ac:grpSpMk id="231" creationId="{7CE2F9D5-C059-8C8E-14FD-21253E349EB2}"/>
          </ac:grpSpMkLst>
        </pc:grpChg>
        <pc:picChg chg="mod">
          <ac:chgData name="Asif Ahmed" userId="6d8d8120-f6a8-48c0-9ffd-54933a13dc73" providerId="ADAL" clId="{B37218D0-2042-7544-8158-990B2909EB4D}" dt="2023-11-17T09:59:35.618" v="63" actId="1036"/>
          <ac:picMkLst>
            <pc:docMk/>
            <pc:sldMk cId="3727286339" sldId="1531"/>
            <ac:picMk id="73" creationId="{00000000-0000-0000-0000-000000000000}"/>
          </ac:picMkLst>
        </pc:picChg>
      </pc:sldChg>
      <pc:sldChg chg="del">
        <pc:chgData name="Asif Ahmed" userId="6d8d8120-f6a8-48c0-9ffd-54933a13dc73" providerId="ADAL" clId="{B37218D0-2042-7544-8158-990B2909EB4D}" dt="2023-11-17T09:57:45.074" v="3" actId="2696"/>
        <pc:sldMkLst>
          <pc:docMk/>
          <pc:sldMk cId="0" sldId="1786"/>
        </pc:sldMkLst>
      </pc:sldChg>
    </pc:docChg>
  </pc:docChgLst>
  <pc:docChgLst>
    <pc:chgData name="Asif Ahmed" userId="S::asif.ahmed@piloggroup.com::6d8d8120-f6a8-48c0-9ffd-54933a13dc73" providerId="AD" clId="Web-{815F866F-867B-4728-D640-88A6F99EB699}"/>
    <pc:docChg chg="modSld">
      <pc:chgData name="Asif Ahmed" userId="S::asif.ahmed@piloggroup.com::6d8d8120-f6a8-48c0-9ffd-54933a13dc73" providerId="AD" clId="Web-{815F866F-867B-4728-D640-88A6F99EB699}" dt="2024-06-06T09:45:15.241" v="8"/>
      <pc:docMkLst>
        <pc:docMk/>
      </pc:docMkLst>
      <pc:sldChg chg="delSp">
        <pc:chgData name="Asif Ahmed" userId="S::asif.ahmed@piloggroup.com::6d8d8120-f6a8-48c0-9ffd-54933a13dc73" providerId="AD" clId="Web-{815F866F-867B-4728-D640-88A6F99EB699}" dt="2024-06-06T09:45:08.475" v="7"/>
        <pc:sldMkLst>
          <pc:docMk/>
          <pc:sldMk cId="2197600002" sldId="257"/>
        </pc:sldMkLst>
        <pc:picChg chg="del">
          <ac:chgData name="Asif Ahmed" userId="S::asif.ahmed@piloggroup.com::6d8d8120-f6a8-48c0-9ffd-54933a13dc73" providerId="AD" clId="Web-{815F866F-867B-4728-D640-88A6F99EB699}" dt="2024-06-06T09:45:08.475" v="7"/>
          <ac:picMkLst>
            <pc:docMk/>
            <pc:sldMk cId="2197600002" sldId="257"/>
            <ac:picMk id="7" creationId="{00000000-0000-0000-0000-000000000000}"/>
          </ac:picMkLst>
        </pc:picChg>
      </pc:sldChg>
      <pc:sldChg chg="delSp modSp">
        <pc:chgData name="Asif Ahmed" userId="S::asif.ahmed@piloggroup.com::6d8d8120-f6a8-48c0-9ffd-54933a13dc73" providerId="AD" clId="Web-{815F866F-867B-4728-D640-88A6F99EB699}" dt="2024-06-06T09:45:15.241" v="8"/>
        <pc:sldMkLst>
          <pc:docMk/>
          <pc:sldMk cId="3727286339" sldId="1531"/>
        </pc:sldMkLst>
        <pc:spChg chg="mod">
          <ac:chgData name="Asif Ahmed" userId="S::asif.ahmed@piloggroup.com::6d8d8120-f6a8-48c0-9ffd-54933a13dc73" providerId="AD" clId="Web-{815F866F-867B-4728-D640-88A6F99EB699}" dt="2024-06-06T09:45:05.396" v="6" actId="20577"/>
          <ac:spMkLst>
            <pc:docMk/>
            <pc:sldMk cId="3727286339" sldId="1531"/>
            <ac:spMk id="16" creationId="{00000000-0000-0000-0000-000000000000}"/>
          </ac:spMkLst>
        </pc:spChg>
        <pc:spChg chg="mod">
          <ac:chgData name="Asif Ahmed" userId="S::asif.ahmed@piloggroup.com::6d8d8120-f6a8-48c0-9ffd-54933a13dc73" providerId="AD" clId="Web-{815F866F-867B-4728-D640-88A6F99EB699}" dt="2024-06-06T09:45:00.756" v="3" actId="20577"/>
          <ac:spMkLst>
            <pc:docMk/>
            <pc:sldMk cId="3727286339" sldId="1531"/>
            <ac:spMk id="18" creationId="{00000000-0000-0000-0000-000000000000}"/>
          </ac:spMkLst>
        </pc:spChg>
        <pc:picChg chg="del">
          <ac:chgData name="Asif Ahmed" userId="S::asif.ahmed@piloggroup.com::6d8d8120-f6a8-48c0-9ffd-54933a13dc73" providerId="AD" clId="Web-{815F866F-867B-4728-D640-88A6F99EB699}" dt="2024-06-06T09:45:15.241" v="8"/>
          <ac:picMkLst>
            <pc:docMk/>
            <pc:sldMk cId="3727286339" sldId="1531"/>
            <ac:picMk id="117" creationId="{20C4464C-54E5-E142-A92D-C6EA399FD5F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16AECF-B5F3-474D-977C-6F7E9147B1AD}" type="datetimeFigureOut">
              <a:rPr lang="en-US" smtClean="0"/>
              <a:t>6/6/2024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8ED129-85C0-4C44-B0EB-24CC963D5426}" type="slidenum">
              <a:rPr lang="en-US" smtClean="0"/>
              <a:t>‹#›</a:t>
            </a:fld>
            <a:endParaRPr lang="en-US"/>
          </a:p>
        </p:txBody>
      </p:sp>
    </p:spTree>
    <p:extLst>
      <p:ext uri="{BB962C8B-B14F-4D97-AF65-F5344CB8AC3E}">
        <p14:creationId xmlns:p14="http://schemas.microsoft.com/office/powerpoint/2010/main" val="3910783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457200" rtl="0" eaLnBrk="1" fontAlgn="auto" latinLnBrk="0" hangingPunct="1">
              <a:lnSpc>
                <a:spcPct val="100000"/>
              </a:lnSpc>
              <a:spcBef>
                <a:spcPts val="0"/>
              </a:spcBef>
              <a:spcAft>
                <a:spcPts val="0"/>
              </a:spcAft>
              <a:buClrTx/>
              <a:buSzTx/>
              <a:buFontTx/>
              <a:buNone/>
              <a:defRPr/>
            </a:pP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72F18BCC-B301-FE48-9587-857CD03DD35B}" type="slidenum">
              <a:rPr kumimoji="0" lang="en-ZA" sz="1200" b="0" i="0" u="none" strike="noStrike" kern="1200" cap="none" spc="0" normalizeH="0" baseline="0" noProof="0" smtClean="0">
                <a:ln>
                  <a:noFill/>
                </a:ln>
                <a:solidFill>
                  <a:prstClr val="black"/>
                </a:solidFill>
                <a:effectLst/>
                <a:uLnTx/>
                <a:uFillTx/>
                <a:latin typeface="Calibri" panose="020F0502020204030204"/>
                <a:ea typeface="+mn-ea"/>
                <a:cs typeface="+mn-cs"/>
              </a:rPr>
              <a:t>3</a:t>
            </a:fld>
            <a:endParaRPr kumimoji="0" lang="en-Z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
            <a:ext cx="12192000" cy="5606716"/>
          </a:xfrm>
          <a:prstGeom prst="rect">
            <a:avLst/>
          </a:prstGeom>
        </p:spPr>
      </p:pic>
      <p:sp>
        <p:nvSpPr>
          <p:cNvPr id="8" name="직사각형 2"/>
          <p:cNvSpPr/>
          <p:nvPr userDrawn="1"/>
        </p:nvSpPr>
        <p:spPr>
          <a:xfrm>
            <a:off x="-1" y="5422903"/>
            <a:ext cx="12192000" cy="1435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491"/>
            <a:endParaRPr lang="ko-KR" altLang="en-US" sz="2400" dirty="0">
              <a:solidFill>
                <a:prstClr val="white"/>
              </a:solidFill>
            </a:endParaRPr>
          </a:p>
        </p:txBody>
      </p:sp>
      <p:sp>
        <p:nvSpPr>
          <p:cNvPr id="2" name="Title 1"/>
          <p:cNvSpPr>
            <a:spLocks noGrp="1"/>
          </p:cNvSpPr>
          <p:nvPr>
            <p:ph type="ctrTitle" hasCustomPrompt="1"/>
          </p:nvPr>
        </p:nvSpPr>
        <p:spPr>
          <a:xfrm>
            <a:off x="241928" y="5489260"/>
            <a:ext cx="11672869" cy="709208"/>
          </a:xfrm>
        </p:spPr>
        <p:txBody>
          <a:bodyPr>
            <a:normAutofit/>
          </a:bodyPr>
          <a:lstStyle>
            <a:lvl1pPr algn="ctr">
              <a:defRPr sz="5300">
                <a:solidFill>
                  <a:srgbClr val="FFFFFF"/>
                </a:solidFill>
              </a:defRPr>
            </a:lvl1pPr>
          </a:lstStyle>
          <a:p>
            <a:r>
              <a:rPr lang="en-GB" dirty="0"/>
              <a:t>Title</a:t>
            </a:r>
            <a:endParaRPr lang="en-ZA" dirty="0"/>
          </a:p>
        </p:txBody>
      </p:sp>
      <p:sp>
        <p:nvSpPr>
          <p:cNvPr id="3" name="Subtitle 2"/>
          <p:cNvSpPr>
            <a:spLocks noGrp="1"/>
          </p:cNvSpPr>
          <p:nvPr>
            <p:ph type="subTitle" idx="1" hasCustomPrompt="1"/>
          </p:nvPr>
        </p:nvSpPr>
        <p:spPr>
          <a:xfrm>
            <a:off x="3562592" y="6347069"/>
            <a:ext cx="8534400" cy="443815"/>
          </a:xfrm>
        </p:spPr>
        <p:txBody>
          <a:bodyPr/>
          <a:lstStyle>
            <a:lvl1pPr marL="0" indent="0" algn="r">
              <a:buNone/>
              <a:defRPr>
                <a:solidFill>
                  <a:schemeClr val="bg1"/>
                </a:solidFill>
                <a:latin typeface="Futura"/>
                <a:cs typeface="Futura"/>
              </a:defRPr>
            </a:lvl1pPr>
            <a:lvl2pPr marL="609491" indent="0" algn="ctr">
              <a:buNone/>
              <a:defRPr>
                <a:solidFill>
                  <a:schemeClr val="tx1">
                    <a:tint val="75000"/>
                  </a:schemeClr>
                </a:solidFill>
              </a:defRPr>
            </a:lvl2pPr>
            <a:lvl3pPr marL="1218990" indent="0" algn="ctr">
              <a:buNone/>
              <a:defRPr>
                <a:solidFill>
                  <a:schemeClr val="tx1">
                    <a:tint val="75000"/>
                  </a:schemeClr>
                </a:solidFill>
              </a:defRPr>
            </a:lvl3pPr>
            <a:lvl4pPr marL="1828482" indent="0" algn="ctr">
              <a:buNone/>
              <a:defRPr>
                <a:solidFill>
                  <a:schemeClr val="tx1">
                    <a:tint val="75000"/>
                  </a:schemeClr>
                </a:solidFill>
              </a:defRPr>
            </a:lvl4pPr>
            <a:lvl5pPr marL="2437978" indent="0" algn="ctr">
              <a:buNone/>
              <a:defRPr>
                <a:solidFill>
                  <a:schemeClr val="tx1">
                    <a:tint val="75000"/>
                  </a:schemeClr>
                </a:solidFill>
              </a:defRPr>
            </a:lvl5pPr>
            <a:lvl6pPr marL="3047468" indent="0" algn="ctr">
              <a:buNone/>
              <a:defRPr>
                <a:solidFill>
                  <a:schemeClr val="tx1">
                    <a:tint val="75000"/>
                  </a:schemeClr>
                </a:solidFill>
              </a:defRPr>
            </a:lvl6pPr>
            <a:lvl7pPr marL="3656959"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GB" dirty="0"/>
              <a:t>Presenter</a:t>
            </a:r>
            <a:endParaRPr lang="en-ZA" dirty="0"/>
          </a:p>
        </p:txBody>
      </p:sp>
      <p:sp>
        <p:nvSpPr>
          <p:cNvPr id="4" name="Date Placeholder 3"/>
          <p:cNvSpPr>
            <a:spLocks noGrp="1"/>
          </p:cNvSpPr>
          <p:nvPr>
            <p:ph type="dt" sz="half" idx="10"/>
          </p:nvPr>
        </p:nvSpPr>
        <p:spPr>
          <a:xfrm>
            <a:off x="188072" y="6564161"/>
            <a:ext cx="2844800" cy="226715"/>
          </a:xfrm>
        </p:spPr>
        <p:txBody>
          <a:bodyPr/>
          <a:lstStyle>
            <a:lvl1pPr>
              <a:defRPr>
                <a:latin typeface="Futura"/>
                <a:cs typeface="Futura"/>
              </a:defRPr>
            </a:lvl1pPr>
          </a:lstStyle>
          <a:p>
            <a:fld id="{D334613F-07B6-704A-9C2B-66DC015AADC9}" type="datetime1">
              <a:rPr lang="en-ZA" smtClean="0">
                <a:solidFill>
                  <a:prstClr val="white"/>
                </a:solidFill>
              </a:rPr>
              <a:pPr/>
              <a:t>2024/06/06</a:t>
            </a:fld>
            <a:endParaRPr lang="en-ZA" dirty="0">
              <a:solidFill>
                <a:prstClr val="white"/>
              </a:solidFill>
            </a:endParaRPr>
          </a:p>
        </p:txBody>
      </p:sp>
      <p:sp>
        <p:nvSpPr>
          <p:cNvPr id="9" name="직사각형 2"/>
          <p:cNvSpPr/>
          <p:nvPr userDrawn="1"/>
        </p:nvSpPr>
        <p:spPr>
          <a:xfrm>
            <a:off x="-4" y="5420761"/>
            <a:ext cx="12192000" cy="58057"/>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491"/>
            <a:endParaRPr lang="ko-KR" altLang="en-US" sz="2400" dirty="0">
              <a:solidFill>
                <a:prstClr val="white"/>
              </a:solidFill>
            </a:endParaRPr>
          </a:p>
        </p:txBody>
      </p:sp>
      <p:pic>
        <p:nvPicPr>
          <p:cNvPr id="12" name="Picture 11" descr="300x300 - Transparrent.png"/>
          <p:cNvPicPr>
            <a:picLocks noChangeAspect="1"/>
          </p:cNvPicPr>
          <p:nvPr userDrawn="1"/>
        </p:nvPicPr>
        <p:blipFill rotWithShape="1">
          <a:blip r:embed="rId3" cstate="hqprint">
            <a:extLst>
              <a:ext uri="{28A0092B-C50C-407E-A947-70E740481C1C}">
                <a14:useLocalDpi xmlns:a14="http://schemas.microsoft.com/office/drawing/2010/main"/>
              </a:ext>
            </a:extLst>
          </a:blip>
          <a:srcRect t="29011" b="33729"/>
          <a:stretch/>
        </p:blipFill>
        <p:spPr>
          <a:xfrm>
            <a:off x="4470058" y="3583041"/>
            <a:ext cx="3245513" cy="1209291"/>
          </a:xfrm>
          <a:prstGeom prst="rect">
            <a:avLst/>
          </a:prstGeom>
          <a:ln>
            <a:noFill/>
          </a:ln>
          <a:effectLst>
            <a:outerShdw blurRad="50800" dist="38100" dir="5400000" sx="104000" sy="104000" algn="t" rotWithShape="0">
              <a:prstClr val="black">
                <a:alpha val="40000"/>
              </a:prstClr>
            </a:outerShdw>
          </a:effectLst>
        </p:spPr>
      </p:pic>
      <p:pic>
        <p:nvPicPr>
          <p:cNvPr id="18" name="Picture 4" descr="http://www.clker.com/cliparts/2/e/0/7/12422395911228769102Copyright_thin.svg.med.png"/>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78493" y="6591079"/>
            <a:ext cx="197295" cy="197295"/>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988280" y="2768650"/>
            <a:ext cx="2265293" cy="1122711"/>
          </a:xfrm>
          <a:prstGeom prst="rect">
            <a:avLst/>
          </a:prstGeom>
          <a:effectLst>
            <a:glow rad="127000">
              <a:schemeClr val="accent1">
                <a:alpha val="0"/>
              </a:schemeClr>
            </a:glow>
            <a:outerShdw blurRad="63500" sx="102000" sy="102000" algn="ctr" rotWithShape="0">
              <a:prstClr val="black">
                <a:alpha val="0"/>
              </a:prstClr>
            </a:outerShdw>
            <a:reflection stA="0" endPos="65000" dist="50800" dir="5400000" sy="-100000" algn="bl" rotWithShape="0"/>
            <a:softEdge rad="24130"/>
          </a:effectLst>
        </p:spPr>
      </p:pic>
      <p:pic>
        <p:nvPicPr>
          <p:cNvPr id="14" name="Picture 13"/>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546845" y="2483575"/>
            <a:ext cx="1215424" cy="602381"/>
          </a:xfrm>
          <a:prstGeom prst="rect">
            <a:avLst/>
          </a:prstGeom>
          <a:effectLst>
            <a:outerShdw blurRad="50800" dist="38100" dir="8100000" algn="tr" rotWithShape="0">
              <a:prstClr val="black">
                <a:alpha val="40000"/>
              </a:prstClr>
            </a:outerShdw>
            <a:softEdge rad="25400"/>
          </a:effectLst>
        </p:spPr>
      </p:pic>
    </p:spTree>
    <p:extLst>
      <p:ext uri="{BB962C8B-B14F-4D97-AF65-F5344CB8AC3E}">
        <p14:creationId xmlns:p14="http://schemas.microsoft.com/office/powerpoint/2010/main" val="3107733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0" y="3"/>
            <a:ext cx="12192000" cy="5606716"/>
          </a:xfrm>
          <a:prstGeom prst="rect">
            <a:avLst/>
          </a:prstGeom>
        </p:spPr>
      </p:pic>
      <p:sp>
        <p:nvSpPr>
          <p:cNvPr id="8" name="직사각형 2"/>
          <p:cNvSpPr/>
          <p:nvPr userDrawn="1"/>
        </p:nvSpPr>
        <p:spPr>
          <a:xfrm>
            <a:off x="-1" y="5422903"/>
            <a:ext cx="12192000" cy="1435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ko-KR" altLang="en-US" sz="2400" dirty="0">
              <a:solidFill>
                <a:prstClr val="white"/>
              </a:solidFill>
            </a:endParaRPr>
          </a:p>
        </p:txBody>
      </p:sp>
      <p:sp>
        <p:nvSpPr>
          <p:cNvPr id="2" name="Title 1"/>
          <p:cNvSpPr>
            <a:spLocks noGrp="1"/>
          </p:cNvSpPr>
          <p:nvPr>
            <p:ph type="ctrTitle" hasCustomPrompt="1"/>
          </p:nvPr>
        </p:nvSpPr>
        <p:spPr>
          <a:xfrm>
            <a:off x="241928" y="5489260"/>
            <a:ext cx="11672869" cy="709208"/>
          </a:xfrm>
        </p:spPr>
        <p:txBody>
          <a:bodyPr>
            <a:normAutofit/>
          </a:bodyPr>
          <a:lstStyle>
            <a:lvl1pPr algn="ctr">
              <a:defRPr sz="5300">
                <a:solidFill>
                  <a:srgbClr val="FFFFFF"/>
                </a:solidFill>
              </a:defRPr>
            </a:lvl1pPr>
          </a:lstStyle>
          <a:p>
            <a:r>
              <a:rPr lang="en-GB" dirty="0"/>
              <a:t>Title</a:t>
            </a:r>
            <a:endParaRPr lang="en-ZA" dirty="0"/>
          </a:p>
        </p:txBody>
      </p:sp>
      <p:sp>
        <p:nvSpPr>
          <p:cNvPr id="3" name="Subtitle 2"/>
          <p:cNvSpPr>
            <a:spLocks noGrp="1"/>
          </p:cNvSpPr>
          <p:nvPr>
            <p:ph type="subTitle" idx="1" hasCustomPrompt="1"/>
          </p:nvPr>
        </p:nvSpPr>
        <p:spPr>
          <a:xfrm>
            <a:off x="3562592" y="6347069"/>
            <a:ext cx="8534400" cy="443815"/>
          </a:xfrm>
        </p:spPr>
        <p:txBody>
          <a:bodyPr/>
          <a:lstStyle>
            <a:lvl1pPr marL="0" indent="0" algn="r">
              <a:buNone/>
              <a:defRPr>
                <a:solidFill>
                  <a:schemeClr val="bg1"/>
                </a:solidFill>
                <a:latin typeface="Futura"/>
                <a:cs typeface="Futura"/>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GB" dirty="0"/>
              <a:t>Presenter</a:t>
            </a:r>
            <a:endParaRPr lang="en-ZA" dirty="0"/>
          </a:p>
        </p:txBody>
      </p:sp>
      <p:sp>
        <p:nvSpPr>
          <p:cNvPr id="4" name="Date Placeholder 3"/>
          <p:cNvSpPr>
            <a:spLocks noGrp="1"/>
          </p:cNvSpPr>
          <p:nvPr>
            <p:ph type="dt" sz="half" idx="10"/>
          </p:nvPr>
        </p:nvSpPr>
        <p:spPr>
          <a:xfrm>
            <a:off x="188072" y="6564161"/>
            <a:ext cx="2844800" cy="226715"/>
          </a:xfrm>
        </p:spPr>
        <p:txBody>
          <a:bodyPr/>
          <a:lstStyle>
            <a:lvl1pPr>
              <a:defRPr>
                <a:latin typeface="Futura"/>
                <a:cs typeface="Futura"/>
              </a:defRPr>
            </a:lvl1pPr>
          </a:lstStyle>
          <a:p>
            <a:fld id="{D334613F-07B6-704A-9C2B-66DC015AADC9}" type="datetime1">
              <a:rPr lang="en-ZA" smtClean="0">
                <a:solidFill>
                  <a:prstClr val="white"/>
                </a:solidFill>
              </a:rPr>
              <a:t>2024/06/06</a:t>
            </a:fld>
            <a:endParaRPr lang="en-ZA" dirty="0">
              <a:solidFill>
                <a:prstClr val="white"/>
              </a:solidFill>
            </a:endParaRPr>
          </a:p>
        </p:txBody>
      </p:sp>
      <p:sp>
        <p:nvSpPr>
          <p:cNvPr id="9" name="직사각형 2"/>
          <p:cNvSpPr/>
          <p:nvPr userDrawn="1"/>
        </p:nvSpPr>
        <p:spPr>
          <a:xfrm>
            <a:off x="-4" y="5420761"/>
            <a:ext cx="12192000" cy="58057"/>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ko-KR" altLang="en-US" sz="2400" dirty="0">
              <a:solidFill>
                <a:prstClr val="white"/>
              </a:solidFill>
            </a:endParaRPr>
          </a:p>
        </p:txBody>
      </p:sp>
      <p:pic>
        <p:nvPicPr>
          <p:cNvPr id="12" name="Picture 11" descr="300x300 - Transparrent.png"/>
          <p:cNvPicPr>
            <a:picLocks noChangeAspect="1"/>
          </p:cNvPicPr>
          <p:nvPr userDrawn="1"/>
        </p:nvPicPr>
        <p:blipFill rotWithShape="1">
          <a:blip r:embed="rId3" cstate="hqprint"/>
          <a:srcRect/>
          <a:stretch>
            <a:fillRect/>
          </a:stretch>
        </p:blipFill>
        <p:spPr>
          <a:xfrm>
            <a:off x="4470058" y="3583041"/>
            <a:ext cx="3245513" cy="1209291"/>
          </a:xfrm>
          <a:prstGeom prst="rect">
            <a:avLst/>
          </a:prstGeom>
          <a:ln>
            <a:noFill/>
          </a:ln>
          <a:effectLst>
            <a:outerShdw blurRad="50800" dist="38100" dir="5400000" sx="104000" sy="104000" algn="t" rotWithShape="0">
              <a:prstClr val="black">
                <a:alpha val="40000"/>
              </a:prstClr>
            </a:outerShdw>
          </a:effectLst>
        </p:spPr>
      </p:pic>
      <p:pic>
        <p:nvPicPr>
          <p:cNvPr id="18" name="Picture 4" descr="http://www.clker.com/cliparts/2/e/0/7/12422395911228769102Copyright_thin.svg.med.png"/>
          <p:cNvPicPr>
            <a:picLocks noChangeAspect="1" noChangeArrowheads="1"/>
          </p:cNvPicPr>
          <p:nvPr userDrawn="1"/>
        </p:nvPicPr>
        <p:blipFill>
          <a:blip r:embed="rId4" cstate="print"/>
          <a:srcRect/>
          <a:stretch>
            <a:fillRect/>
          </a:stretch>
        </p:blipFill>
        <p:spPr bwMode="auto">
          <a:xfrm>
            <a:off x="78493" y="6591079"/>
            <a:ext cx="197295" cy="19729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a:blip r:embed="rId5" cstate="print"/>
          <a:stretch>
            <a:fillRect/>
          </a:stretch>
        </p:blipFill>
        <p:spPr>
          <a:xfrm>
            <a:off x="4988280" y="2768650"/>
            <a:ext cx="2265293" cy="1122711"/>
          </a:xfrm>
          <a:prstGeom prst="rect">
            <a:avLst/>
          </a:prstGeom>
          <a:effectLst>
            <a:glow rad="127000">
              <a:schemeClr val="accent1">
                <a:alpha val="0"/>
              </a:schemeClr>
            </a:glow>
            <a:outerShdw blurRad="63500" sx="102000" sy="102000" algn="ctr" rotWithShape="0">
              <a:prstClr val="black">
                <a:alpha val="0"/>
              </a:prstClr>
            </a:outerShdw>
            <a:reflection stA="0" endPos="65000" dist="50800" dir="5400000" sy="-100000" algn="bl" rotWithShape="0"/>
            <a:softEdge rad="24130"/>
          </a:effectLst>
        </p:spPr>
      </p:pic>
      <p:pic>
        <p:nvPicPr>
          <p:cNvPr id="14" name="Picture 13"/>
          <p:cNvPicPr>
            <a:picLocks noChangeAspect="1"/>
          </p:cNvPicPr>
          <p:nvPr userDrawn="1"/>
        </p:nvPicPr>
        <p:blipFill>
          <a:blip r:embed="rId6" cstate="print"/>
          <a:stretch>
            <a:fillRect/>
          </a:stretch>
        </p:blipFill>
        <p:spPr>
          <a:xfrm>
            <a:off x="5546845" y="2483575"/>
            <a:ext cx="1215424" cy="602381"/>
          </a:xfrm>
          <a:prstGeom prst="rect">
            <a:avLst/>
          </a:prstGeom>
          <a:effectLst>
            <a:outerShdw blurRad="50800" dist="38100" dir="8100000" algn="tr" rotWithShape="0">
              <a:prstClr val="black">
                <a:alpha val="40000"/>
              </a:prstClr>
            </a:outerShdw>
            <a:softEdge rad="25400"/>
          </a:effectLst>
        </p:spPr>
      </p:pic>
    </p:spTree>
    <p:extLst>
      <p:ext uri="{BB962C8B-B14F-4D97-AF65-F5344CB8AC3E}">
        <p14:creationId xmlns:p14="http://schemas.microsoft.com/office/powerpoint/2010/main" val="2568246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0" y="0"/>
            <a:ext cx="12192000" cy="6858000"/>
          </a:xfrm>
          <a:prstGeom prst="rect">
            <a:avLst/>
          </a:prstGeom>
        </p:spPr>
      </p:pic>
      <p:sp>
        <p:nvSpPr>
          <p:cNvPr id="45" name="Title 1"/>
          <p:cNvSpPr>
            <a:spLocks noGrp="1"/>
          </p:cNvSpPr>
          <p:nvPr>
            <p:ph type="ctrTitle" hasCustomPrompt="1"/>
          </p:nvPr>
        </p:nvSpPr>
        <p:spPr>
          <a:xfrm>
            <a:off x="7200727" y="4199407"/>
            <a:ext cx="4946316" cy="966959"/>
          </a:xfrm>
        </p:spPr>
        <p:txBody>
          <a:bodyPr>
            <a:normAutofit/>
          </a:bodyPr>
          <a:lstStyle>
            <a:lvl1pPr algn="l">
              <a:defRPr sz="4000">
                <a:ln>
                  <a:noFill/>
                </a:ln>
                <a:solidFill>
                  <a:schemeClr val="bg1"/>
                </a:solidFill>
              </a:defRPr>
            </a:lvl1pPr>
          </a:lstStyle>
          <a:p>
            <a:r>
              <a:rPr lang="en-GB" dirty="0"/>
              <a:t>Title</a:t>
            </a:r>
            <a:endParaRPr lang="en-ZA" dirty="0"/>
          </a:p>
        </p:txBody>
      </p:sp>
      <p:sp>
        <p:nvSpPr>
          <p:cNvPr id="47" name="Date Placeholder 3"/>
          <p:cNvSpPr>
            <a:spLocks noGrp="1"/>
          </p:cNvSpPr>
          <p:nvPr>
            <p:ph type="dt" sz="half" idx="10"/>
          </p:nvPr>
        </p:nvSpPr>
        <p:spPr>
          <a:xfrm>
            <a:off x="7200727" y="5830377"/>
            <a:ext cx="4946316" cy="226715"/>
          </a:xfrm>
        </p:spPr>
        <p:txBody>
          <a:bodyPr/>
          <a:lstStyle>
            <a:lvl1pPr>
              <a:defRPr sz="2400">
                <a:ln>
                  <a:noFill/>
                </a:ln>
                <a:solidFill>
                  <a:schemeClr val="bg1"/>
                </a:solidFill>
                <a:latin typeface="Futura"/>
                <a:cs typeface="Futura"/>
              </a:defRPr>
            </a:lvl1pPr>
          </a:lstStyle>
          <a:p>
            <a:fld id="{D334613F-07B6-704A-9C2B-66DC015AADC9}" type="datetime1">
              <a:rPr lang="en-ZA" smtClean="0">
                <a:solidFill>
                  <a:prstClr val="white"/>
                </a:solidFill>
              </a:rPr>
              <a:t>2024/06/06</a:t>
            </a:fld>
            <a:endParaRPr lang="en-ZA" dirty="0">
              <a:solidFill>
                <a:prstClr val="white"/>
              </a:solidFill>
            </a:endParaRPr>
          </a:p>
        </p:txBody>
      </p:sp>
      <p:cxnSp>
        <p:nvCxnSpPr>
          <p:cNvPr id="48" name="Straight Connector 47"/>
          <p:cNvCxnSpPr/>
          <p:nvPr userDrawn="1"/>
        </p:nvCxnSpPr>
        <p:spPr>
          <a:xfrm>
            <a:off x="7200727" y="4191601"/>
            <a:ext cx="12028" cy="188648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Subtitle 2"/>
          <p:cNvSpPr>
            <a:spLocks noGrp="1"/>
          </p:cNvSpPr>
          <p:nvPr>
            <p:ph type="subTitle" idx="1" hasCustomPrompt="1"/>
          </p:nvPr>
        </p:nvSpPr>
        <p:spPr>
          <a:xfrm>
            <a:off x="7200727" y="5276470"/>
            <a:ext cx="4946316" cy="443815"/>
          </a:xfrm>
        </p:spPr>
        <p:txBody>
          <a:bodyPr lIns="107984" rIns="107984" anchor="ctr"/>
          <a:lstStyle>
            <a:lvl1pPr marL="0" indent="0" algn="l">
              <a:buNone/>
              <a:defRPr>
                <a:solidFill>
                  <a:schemeClr val="bg1"/>
                </a:solidFill>
                <a:latin typeface="Futura"/>
                <a:cs typeface="Futura"/>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GB" dirty="0"/>
              <a:t>Presenter</a:t>
            </a:r>
            <a:endParaRPr lang="en-ZA" dirty="0"/>
          </a:p>
        </p:txBody>
      </p:sp>
      <p:grpSp>
        <p:nvGrpSpPr>
          <p:cNvPr id="44" name="Group 43"/>
          <p:cNvGrpSpPr/>
          <p:nvPr userDrawn="1"/>
        </p:nvGrpSpPr>
        <p:grpSpPr>
          <a:xfrm>
            <a:off x="-783090" y="-1096497"/>
            <a:ext cx="10744956" cy="7544624"/>
            <a:chOff x="-334442" y="590482"/>
            <a:chExt cx="8058717" cy="5658468"/>
          </a:xfrm>
        </p:grpSpPr>
        <p:sp>
          <p:nvSpPr>
            <p:cNvPr id="46" name="Rectangle 45"/>
            <p:cNvSpPr/>
            <p:nvPr/>
          </p:nvSpPr>
          <p:spPr>
            <a:xfrm>
              <a:off x="3666400" y="3415896"/>
              <a:ext cx="4057875" cy="14679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5900" dirty="0">
                  <a:solidFill>
                    <a:prstClr val="white">
                      <a:lumMod val="85000"/>
                    </a:prstClr>
                  </a:solidFill>
                  <a:latin typeface="Futura"/>
                  <a:cs typeface="Futura"/>
                </a:rPr>
                <a:t>Quality</a:t>
              </a:r>
            </a:p>
          </p:txBody>
        </p:sp>
        <p:sp>
          <p:nvSpPr>
            <p:cNvPr id="50" name="Rectangle 49"/>
            <p:cNvSpPr/>
            <p:nvPr/>
          </p:nvSpPr>
          <p:spPr>
            <a:xfrm rot="16200000">
              <a:off x="332590" y="4456744"/>
              <a:ext cx="1724787"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Migration</a:t>
              </a:r>
            </a:p>
          </p:txBody>
        </p:sp>
        <p:sp>
          <p:nvSpPr>
            <p:cNvPr id="51" name="Rectangle 50"/>
            <p:cNvSpPr/>
            <p:nvPr/>
          </p:nvSpPr>
          <p:spPr>
            <a:xfrm rot="16200000">
              <a:off x="2867592" y="4229730"/>
              <a:ext cx="3353615" cy="6848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4800" dirty="0">
                  <a:solidFill>
                    <a:prstClr val="white">
                      <a:lumMod val="85000"/>
                    </a:prstClr>
                  </a:solidFill>
                  <a:latin typeface="Futura"/>
                  <a:cs typeface="Futura"/>
                </a:rPr>
                <a:t>Barcoding</a:t>
              </a:r>
            </a:p>
          </p:txBody>
        </p:sp>
        <p:sp>
          <p:nvSpPr>
            <p:cNvPr id="52" name="Rectangle 51"/>
            <p:cNvSpPr/>
            <p:nvPr/>
          </p:nvSpPr>
          <p:spPr>
            <a:xfrm rot="16200000">
              <a:off x="5052440" y="1851691"/>
              <a:ext cx="1827890" cy="8267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85000"/>
                    </a:prstClr>
                  </a:solidFill>
                  <a:latin typeface="Futura"/>
                  <a:cs typeface="Futura"/>
                </a:rPr>
                <a:t>Governance</a:t>
              </a:r>
            </a:p>
          </p:txBody>
        </p:sp>
        <p:sp>
          <p:nvSpPr>
            <p:cNvPr id="53" name="Rectangle 52"/>
            <p:cNvSpPr/>
            <p:nvPr/>
          </p:nvSpPr>
          <p:spPr>
            <a:xfrm>
              <a:off x="2271395" y="3603155"/>
              <a:ext cx="172478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85000"/>
                    </a:prstClr>
                  </a:solidFill>
                  <a:latin typeface="Futura"/>
                  <a:cs typeface="Futura"/>
                </a:rPr>
                <a:t>portals</a:t>
              </a:r>
            </a:p>
          </p:txBody>
        </p:sp>
        <p:sp>
          <p:nvSpPr>
            <p:cNvPr id="54" name="Rectangle 53"/>
            <p:cNvSpPr/>
            <p:nvPr/>
          </p:nvSpPr>
          <p:spPr>
            <a:xfrm>
              <a:off x="1562810" y="2937836"/>
              <a:ext cx="483900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8300" b="1" dirty="0">
                  <a:solidFill>
                    <a:srgbClr val="CC0000"/>
                  </a:solidFill>
                  <a:latin typeface="Futura"/>
                  <a:cs typeface="Futura"/>
                </a:rPr>
                <a:t>Master Data</a:t>
              </a:r>
            </a:p>
          </p:txBody>
        </p:sp>
        <p:sp>
          <p:nvSpPr>
            <p:cNvPr id="55" name="Rectangle 54"/>
            <p:cNvSpPr/>
            <p:nvPr/>
          </p:nvSpPr>
          <p:spPr>
            <a:xfrm>
              <a:off x="4579503" y="3470077"/>
              <a:ext cx="1818750" cy="547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ISO-8000</a:t>
              </a:r>
            </a:p>
          </p:txBody>
        </p:sp>
        <p:sp>
          <p:nvSpPr>
            <p:cNvPr id="56" name="Rectangle 55"/>
            <p:cNvSpPr/>
            <p:nvPr/>
          </p:nvSpPr>
          <p:spPr>
            <a:xfrm>
              <a:off x="3227966" y="2209377"/>
              <a:ext cx="198804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1900" dirty="0">
                  <a:solidFill>
                    <a:prstClr val="white">
                      <a:lumMod val="85000"/>
                    </a:prstClr>
                  </a:solidFill>
                  <a:latin typeface="Futura"/>
                  <a:cs typeface="Futura"/>
                </a:rPr>
                <a:t>Cataloguing</a:t>
              </a:r>
            </a:p>
          </p:txBody>
        </p:sp>
        <p:sp>
          <p:nvSpPr>
            <p:cNvPr id="57" name="Rectangle 56"/>
            <p:cNvSpPr/>
            <p:nvPr/>
          </p:nvSpPr>
          <p:spPr>
            <a:xfrm rot="16200000">
              <a:off x="2540678" y="2051912"/>
              <a:ext cx="210310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400" dirty="0">
                  <a:solidFill>
                    <a:prstClr val="white">
                      <a:lumMod val="85000"/>
                    </a:prstClr>
                  </a:solidFill>
                  <a:latin typeface="Futura"/>
                  <a:cs typeface="Futura"/>
                </a:rPr>
                <a:t>optimization</a:t>
              </a:r>
            </a:p>
          </p:txBody>
        </p:sp>
        <p:sp>
          <p:nvSpPr>
            <p:cNvPr id="58" name="Rectangle 57"/>
            <p:cNvSpPr/>
            <p:nvPr/>
          </p:nvSpPr>
          <p:spPr>
            <a:xfrm rot="16200000">
              <a:off x="2748614" y="4371212"/>
              <a:ext cx="284165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85000"/>
                    </a:prstClr>
                  </a:solidFill>
                  <a:latin typeface="Futura"/>
                  <a:cs typeface="Futura"/>
                </a:rPr>
                <a:t>conformance</a:t>
              </a:r>
            </a:p>
          </p:txBody>
        </p:sp>
        <p:sp>
          <p:nvSpPr>
            <p:cNvPr id="59" name="Rectangle 58"/>
            <p:cNvSpPr/>
            <p:nvPr/>
          </p:nvSpPr>
          <p:spPr>
            <a:xfrm>
              <a:off x="3538823" y="2569088"/>
              <a:ext cx="1549515"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GB" sz="2100" dirty="0">
                  <a:solidFill>
                    <a:prstClr val="white">
                      <a:lumMod val="85000"/>
                    </a:prstClr>
                  </a:solidFill>
                  <a:latin typeface="Futura"/>
                  <a:cs typeface="Futura"/>
                </a:rPr>
                <a:t>ontology</a:t>
              </a:r>
              <a:endParaRPr lang="en-ZA" sz="2100" dirty="0">
                <a:solidFill>
                  <a:prstClr val="white">
                    <a:lumMod val="85000"/>
                  </a:prstClr>
                </a:solidFill>
                <a:latin typeface="Futura"/>
                <a:cs typeface="Futura"/>
              </a:endParaRPr>
            </a:p>
          </p:txBody>
        </p:sp>
        <p:sp>
          <p:nvSpPr>
            <p:cNvPr id="60" name="Rectangle 59"/>
            <p:cNvSpPr/>
            <p:nvPr/>
          </p:nvSpPr>
          <p:spPr>
            <a:xfrm rot="16200000">
              <a:off x="2513736" y="4422041"/>
              <a:ext cx="276532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Multiple languages</a:t>
              </a:r>
            </a:p>
          </p:txBody>
        </p:sp>
        <p:sp>
          <p:nvSpPr>
            <p:cNvPr id="61" name="Rectangle 60"/>
            <p:cNvSpPr/>
            <p:nvPr/>
          </p:nvSpPr>
          <p:spPr>
            <a:xfrm>
              <a:off x="1002427" y="2460683"/>
              <a:ext cx="331884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400" dirty="0">
                  <a:solidFill>
                    <a:prstClr val="white">
                      <a:lumMod val="85000"/>
                    </a:prstClr>
                  </a:solidFill>
                  <a:latin typeface="Futura"/>
                  <a:cs typeface="Futura"/>
                </a:rPr>
                <a:t>standardization</a:t>
              </a:r>
            </a:p>
          </p:txBody>
        </p:sp>
        <p:sp>
          <p:nvSpPr>
            <p:cNvPr id="62" name="Rectangle 61"/>
            <p:cNvSpPr/>
            <p:nvPr/>
          </p:nvSpPr>
          <p:spPr>
            <a:xfrm rot="16200000">
              <a:off x="-153841" y="2066012"/>
              <a:ext cx="351576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85000"/>
                    </a:prstClr>
                  </a:solidFill>
                  <a:latin typeface="Futura"/>
                  <a:cs typeface="Futura"/>
                </a:rPr>
                <a:t>Consulting</a:t>
              </a:r>
            </a:p>
          </p:txBody>
        </p:sp>
        <p:sp>
          <p:nvSpPr>
            <p:cNvPr id="63" name="Rectangle 62"/>
            <p:cNvSpPr/>
            <p:nvPr/>
          </p:nvSpPr>
          <p:spPr>
            <a:xfrm>
              <a:off x="1867142" y="3896269"/>
              <a:ext cx="257489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700" dirty="0">
                  <a:solidFill>
                    <a:prstClr val="white">
                      <a:lumMod val="85000"/>
                    </a:prstClr>
                  </a:solidFill>
                  <a:latin typeface="Futura"/>
                  <a:cs typeface="Futura"/>
                </a:rPr>
                <a:t>Data Packs</a:t>
              </a:r>
            </a:p>
          </p:txBody>
        </p:sp>
        <p:sp>
          <p:nvSpPr>
            <p:cNvPr id="64" name="Rectangle 63"/>
            <p:cNvSpPr/>
            <p:nvPr/>
          </p:nvSpPr>
          <p:spPr>
            <a:xfrm rot="16200000">
              <a:off x="590102" y="4289432"/>
              <a:ext cx="171151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85000"/>
                    </a:prstClr>
                  </a:solidFill>
                  <a:latin typeface="Futura"/>
                  <a:cs typeface="Futura"/>
                </a:rPr>
                <a:t>testing</a:t>
              </a:r>
            </a:p>
          </p:txBody>
        </p:sp>
        <p:sp>
          <p:nvSpPr>
            <p:cNvPr id="65" name="Rectangle 64"/>
            <p:cNvSpPr/>
            <p:nvPr/>
          </p:nvSpPr>
          <p:spPr>
            <a:xfrm rot="16200000">
              <a:off x="4087968" y="2070429"/>
              <a:ext cx="1555921" cy="466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400" dirty="0">
                  <a:solidFill>
                    <a:prstClr val="white">
                      <a:lumMod val="85000"/>
                    </a:prstClr>
                  </a:solidFill>
                  <a:latin typeface="Futura"/>
                  <a:cs typeface="Futura"/>
                </a:rPr>
                <a:t>descriptions</a:t>
              </a:r>
            </a:p>
          </p:txBody>
        </p:sp>
        <p:sp>
          <p:nvSpPr>
            <p:cNvPr id="66" name="Rectangle 65"/>
            <p:cNvSpPr/>
            <p:nvPr/>
          </p:nvSpPr>
          <p:spPr>
            <a:xfrm>
              <a:off x="1342839" y="3921591"/>
              <a:ext cx="109859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OTD</a:t>
              </a:r>
            </a:p>
          </p:txBody>
        </p:sp>
        <p:sp>
          <p:nvSpPr>
            <p:cNvPr id="67" name="Rectangle 66"/>
            <p:cNvSpPr/>
            <p:nvPr/>
          </p:nvSpPr>
          <p:spPr>
            <a:xfrm rot="16200000">
              <a:off x="5255081" y="3144420"/>
              <a:ext cx="207093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US" sz="2100" dirty="0">
                  <a:solidFill>
                    <a:prstClr val="white">
                      <a:lumMod val="85000"/>
                    </a:prstClr>
                  </a:solidFill>
                  <a:latin typeface="Futura"/>
                  <a:cs typeface="Futura"/>
                </a:rPr>
                <a:t>integration</a:t>
              </a:r>
              <a:endParaRPr lang="en-ZA" sz="2100" dirty="0">
                <a:solidFill>
                  <a:prstClr val="white">
                    <a:lumMod val="85000"/>
                  </a:prstClr>
                </a:solidFill>
                <a:latin typeface="Futura"/>
                <a:cs typeface="Futura"/>
              </a:endParaRPr>
            </a:p>
          </p:txBody>
        </p:sp>
        <p:sp>
          <p:nvSpPr>
            <p:cNvPr id="68" name="Rectangle 67"/>
            <p:cNvSpPr/>
            <p:nvPr/>
          </p:nvSpPr>
          <p:spPr>
            <a:xfrm>
              <a:off x="5704925" y="2498349"/>
              <a:ext cx="181681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Solutions</a:t>
              </a:r>
            </a:p>
          </p:txBody>
        </p:sp>
        <p:sp>
          <p:nvSpPr>
            <p:cNvPr id="69" name="Rectangle 68"/>
            <p:cNvSpPr/>
            <p:nvPr/>
          </p:nvSpPr>
          <p:spPr>
            <a:xfrm>
              <a:off x="751216" y="3309088"/>
              <a:ext cx="1295906"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Content</a:t>
              </a:r>
            </a:p>
          </p:txBody>
        </p:sp>
        <p:sp>
          <p:nvSpPr>
            <p:cNvPr id="70" name="Rectangle 69"/>
            <p:cNvSpPr/>
            <p:nvPr/>
          </p:nvSpPr>
          <p:spPr>
            <a:xfrm>
              <a:off x="6250603" y="3553077"/>
              <a:ext cx="834408"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ERP</a:t>
              </a:r>
            </a:p>
          </p:txBody>
        </p:sp>
        <p:sp>
          <p:nvSpPr>
            <p:cNvPr id="71" name="Rectangle 70"/>
            <p:cNvSpPr/>
            <p:nvPr/>
          </p:nvSpPr>
          <p:spPr>
            <a:xfrm rot="16200000">
              <a:off x="1236567" y="4078937"/>
              <a:ext cx="207990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85000"/>
                    </a:prstClr>
                  </a:solidFill>
                  <a:latin typeface="Futura"/>
                  <a:cs typeface="Futura"/>
                </a:rPr>
                <a:t>inventory</a:t>
              </a:r>
            </a:p>
          </p:txBody>
        </p:sp>
        <p:sp>
          <p:nvSpPr>
            <p:cNvPr id="72" name="Rectangle 71"/>
            <p:cNvSpPr/>
            <p:nvPr/>
          </p:nvSpPr>
          <p:spPr>
            <a:xfrm>
              <a:off x="1958656" y="3382129"/>
              <a:ext cx="214632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Acquisitioning</a:t>
              </a:r>
            </a:p>
          </p:txBody>
        </p:sp>
        <p:sp>
          <p:nvSpPr>
            <p:cNvPr id="73" name="Rectangle 72"/>
            <p:cNvSpPr/>
            <p:nvPr/>
          </p:nvSpPr>
          <p:spPr>
            <a:xfrm>
              <a:off x="-334442" y="3553077"/>
              <a:ext cx="365004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5300" dirty="0">
                  <a:solidFill>
                    <a:prstClr val="white">
                      <a:lumMod val="85000"/>
                    </a:prstClr>
                  </a:solidFill>
                  <a:latin typeface="Futura"/>
                  <a:cs typeface="Futura"/>
                </a:rPr>
                <a:t>Cloud</a:t>
              </a:r>
            </a:p>
          </p:txBody>
        </p:sp>
        <p:sp>
          <p:nvSpPr>
            <p:cNvPr id="74" name="Rectangle 73"/>
            <p:cNvSpPr/>
            <p:nvPr/>
          </p:nvSpPr>
          <p:spPr>
            <a:xfrm rot="16200000">
              <a:off x="518695" y="2384448"/>
              <a:ext cx="1632025"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dictionary</a:t>
              </a:r>
            </a:p>
          </p:txBody>
        </p:sp>
        <p:sp>
          <p:nvSpPr>
            <p:cNvPr id="75" name="Rectangle 74"/>
            <p:cNvSpPr/>
            <p:nvPr/>
          </p:nvSpPr>
          <p:spPr>
            <a:xfrm>
              <a:off x="-317403" y="2945172"/>
              <a:ext cx="272597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700" dirty="0">
                  <a:solidFill>
                    <a:prstClr val="white">
                      <a:lumMod val="85000"/>
                    </a:prstClr>
                  </a:solidFill>
                  <a:latin typeface="Futura"/>
                  <a:cs typeface="Futura"/>
                </a:rPr>
                <a:t>Translations</a:t>
              </a:r>
            </a:p>
          </p:txBody>
        </p:sp>
      </p:grpSp>
      <p:pic>
        <p:nvPicPr>
          <p:cNvPr id="78" name="Picture 4" descr="http://www.clker.com/cliparts/2/e/0/7/12422395911228769102Copyright_thin.svg.med.png"/>
          <p:cNvPicPr>
            <a:picLocks noChangeAspect="1" noChangeArrowheads="1"/>
          </p:cNvPicPr>
          <p:nvPr userDrawn="1"/>
        </p:nvPicPr>
        <p:blipFill>
          <a:blip r:embed="rId3" cstate="print"/>
          <a:srcRect/>
          <a:stretch>
            <a:fillRect/>
          </a:stretch>
        </p:blipFill>
        <p:spPr bwMode="auto">
          <a:xfrm>
            <a:off x="78493" y="6591079"/>
            <a:ext cx="197295" cy="197295"/>
          </a:xfrm>
          <a:prstGeom prst="rect">
            <a:avLst/>
          </a:prstGeom>
          <a:noFill/>
          <a:extLst>
            <a:ext uri="{909E8E84-426E-40DD-AFC4-6F175D3DCCD1}">
              <a14:hiddenFill xmlns:a14="http://schemas.microsoft.com/office/drawing/2010/main">
                <a:solidFill>
                  <a:srgbClr val="FFFFFF"/>
                </a:solidFill>
              </a14:hiddenFill>
            </a:ext>
          </a:extLst>
        </p:spPr>
      </p:pic>
      <p:sp>
        <p:nvSpPr>
          <p:cNvPr id="4" name="Round Diagonal Corner Rectangle 3"/>
          <p:cNvSpPr/>
          <p:nvPr userDrawn="1"/>
        </p:nvSpPr>
        <p:spPr>
          <a:xfrm>
            <a:off x="10407080" y="9"/>
            <a:ext cx="1784920" cy="1167319"/>
          </a:xfrm>
          <a:prstGeom prst="round2Diag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lIns="47992" tIns="0" rIns="47992" bIns="0" rtlCol="0" anchor="ctr"/>
          <a:lstStyle/>
          <a:p>
            <a:pPr algn="ctr" defTabSz="609600"/>
            <a:endParaRPr lang="en-ZA" sz="1600" dirty="0">
              <a:solidFill>
                <a:prstClr val="black"/>
              </a:solidFill>
              <a:latin typeface="Arial" panose="020B0604020202020204"/>
              <a:cs typeface="Arial" panose="020B0604020202020204"/>
            </a:endParaRPr>
          </a:p>
        </p:txBody>
      </p:sp>
      <p:pic>
        <p:nvPicPr>
          <p:cNvPr id="76" name="Picture 75"/>
          <p:cNvPicPr>
            <a:picLocks noChangeAspect="1"/>
          </p:cNvPicPr>
          <p:nvPr userDrawn="1"/>
        </p:nvPicPr>
        <p:blipFill>
          <a:blip r:embed="rId4" cstate="print"/>
          <a:stretch>
            <a:fillRect/>
          </a:stretch>
        </p:blipFill>
        <p:spPr>
          <a:xfrm>
            <a:off x="10121891" y="10505"/>
            <a:ext cx="2355300" cy="1167319"/>
          </a:xfrm>
          <a:prstGeom prst="rect">
            <a:avLst/>
          </a:prstGeom>
          <a:effectLst/>
        </p:spPr>
      </p:pic>
    </p:spTree>
    <p:extLst>
      <p:ext uri="{BB962C8B-B14F-4D97-AF65-F5344CB8AC3E}">
        <p14:creationId xmlns:p14="http://schemas.microsoft.com/office/powerpoint/2010/main" val="1623394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5" name="Picture 2" descr="http://www.voice-ev.org/veranstaltungen/entscheiderforum/bundles/home/images/bg_header.jpg"/>
          <p:cNvPicPr>
            <a:picLocks noChangeAspect="1" noChangeArrowheads="1"/>
          </p:cNvPicPr>
          <p:nvPr userDrawn="1"/>
        </p:nvPicPr>
        <p:blipFill>
          <a:blip r:embed="rId2">
            <a:lum bright="1000"/>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7200727" y="4259171"/>
            <a:ext cx="4946316" cy="966959"/>
          </a:xfrm>
        </p:spPr>
        <p:txBody>
          <a:bodyPr>
            <a:normAutofit/>
          </a:bodyPr>
          <a:lstStyle>
            <a:lvl1pPr algn="l">
              <a:defRPr sz="4000">
                <a:ln>
                  <a:solidFill>
                    <a:schemeClr val="bg1"/>
                  </a:solidFill>
                </a:ln>
                <a:solidFill>
                  <a:schemeClr val="bg1"/>
                </a:solidFill>
              </a:defRPr>
            </a:lvl1pPr>
          </a:lstStyle>
          <a:p>
            <a:r>
              <a:rPr lang="en-GB" dirty="0"/>
              <a:t>Title</a:t>
            </a:r>
            <a:endParaRPr lang="en-ZA" dirty="0"/>
          </a:p>
        </p:txBody>
      </p:sp>
      <p:sp>
        <p:nvSpPr>
          <p:cNvPr id="3" name="Subtitle 2"/>
          <p:cNvSpPr>
            <a:spLocks noGrp="1"/>
          </p:cNvSpPr>
          <p:nvPr>
            <p:ph type="subTitle" idx="1" hasCustomPrompt="1"/>
          </p:nvPr>
        </p:nvSpPr>
        <p:spPr>
          <a:xfrm>
            <a:off x="7200727" y="5336234"/>
            <a:ext cx="4946316" cy="443815"/>
          </a:xfrm>
        </p:spPr>
        <p:txBody>
          <a:bodyPr lIns="107984" rIns="107984" anchor="ctr"/>
          <a:lstStyle>
            <a:lvl1pPr marL="0" indent="0" algn="l">
              <a:buNone/>
              <a:defRPr sz="3200">
                <a:ln>
                  <a:solidFill>
                    <a:srgbClr val="FFFFFF"/>
                  </a:solidFill>
                </a:ln>
                <a:solidFill>
                  <a:schemeClr val="bg1"/>
                </a:solidFill>
                <a:latin typeface="Futura"/>
                <a:cs typeface="Futura"/>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GB" dirty="0"/>
              <a:t>Presenter</a:t>
            </a:r>
            <a:endParaRPr lang="en-ZA" dirty="0"/>
          </a:p>
        </p:txBody>
      </p:sp>
      <p:sp>
        <p:nvSpPr>
          <p:cNvPr id="4" name="Date Placeholder 3"/>
          <p:cNvSpPr>
            <a:spLocks noGrp="1"/>
          </p:cNvSpPr>
          <p:nvPr>
            <p:ph type="dt" sz="half" idx="10"/>
          </p:nvPr>
        </p:nvSpPr>
        <p:spPr>
          <a:xfrm>
            <a:off x="7200727" y="5890141"/>
            <a:ext cx="4946316" cy="226715"/>
          </a:xfrm>
        </p:spPr>
        <p:txBody>
          <a:bodyPr/>
          <a:lstStyle>
            <a:lvl1pPr>
              <a:defRPr sz="2400">
                <a:ln>
                  <a:solidFill>
                    <a:srgbClr val="FFFFFF"/>
                  </a:solidFill>
                </a:ln>
                <a:solidFill>
                  <a:schemeClr val="bg1"/>
                </a:solidFill>
                <a:latin typeface="Futura"/>
                <a:cs typeface="Futura"/>
              </a:defRPr>
            </a:lvl1pPr>
          </a:lstStyle>
          <a:p>
            <a:fld id="{D334613F-07B6-704A-9C2B-66DC015AADC9}" type="datetime1">
              <a:rPr lang="en-ZA" smtClean="0">
                <a:solidFill>
                  <a:prstClr val="white"/>
                </a:solidFill>
              </a:rPr>
              <a:t>2024/06/06</a:t>
            </a:fld>
            <a:endParaRPr lang="en-ZA" dirty="0">
              <a:solidFill>
                <a:prstClr val="white"/>
              </a:solidFill>
            </a:endParaRPr>
          </a:p>
        </p:txBody>
      </p:sp>
      <p:cxnSp>
        <p:nvCxnSpPr>
          <p:cNvPr id="42" name="Straight Connector 41"/>
          <p:cNvCxnSpPr/>
          <p:nvPr userDrawn="1"/>
        </p:nvCxnSpPr>
        <p:spPr>
          <a:xfrm>
            <a:off x="7200727" y="4251365"/>
            <a:ext cx="12028" cy="188648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0" name="Group 39"/>
          <p:cNvGrpSpPr/>
          <p:nvPr userDrawn="1"/>
        </p:nvGrpSpPr>
        <p:grpSpPr>
          <a:xfrm>
            <a:off x="-766769" y="-1154313"/>
            <a:ext cx="10744956" cy="7544624"/>
            <a:chOff x="-334442" y="590482"/>
            <a:chExt cx="8058717" cy="5658468"/>
          </a:xfrm>
        </p:grpSpPr>
        <p:sp>
          <p:nvSpPr>
            <p:cNvPr id="41" name="Rectangle 40"/>
            <p:cNvSpPr/>
            <p:nvPr/>
          </p:nvSpPr>
          <p:spPr>
            <a:xfrm>
              <a:off x="3666400" y="3415896"/>
              <a:ext cx="4057875" cy="14679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5900" dirty="0">
                  <a:solidFill>
                    <a:prstClr val="white">
                      <a:lumMod val="95000"/>
                    </a:prstClr>
                  </a:solidFill>
                  <a:latin typeface="Futura"/>
                  <a:cs typeface="Futura"/>
                </a:rPr>
                <a:t>Quality</a:t>
              </a:r>
            </a:p>
          </p:txBody>
        </p:sp>
        <p:sp>
          <p:nvSpPr>
            <p:cNvPr id="43" name="Rectangle 42"/>
            <p:cNvSpPr/>
            <p:nvPr/>
          </p:nvSpPr>
          <p:spPr>
            <a:xfrm rot="16200000">
              <a:off x="332590" y="4456744"/>
              <a:ext cx="1724787"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95000"/>
                    </a:prstClr>
                  </a:solidFill>
                  <a:latin typeface="Futura"/>
                  <a:cs typeface="Futura"/>
                </a:rPr>
                <a:t>Migration</a:t>
              </a:r>
            </a:p>
          </p:txBody>
        </p:sp>
        <p:sp>
          <p:nvSpPr>
            <p:cNvPr id="44" name="Rectangle 43"/>
            <p:cNvSpPr/>
            <p:nvPr/>
          </p:nvSpPr>
          <p:spPr>
            <a:xfrm rot="16200000">
              <a:off x="2867592" y="4229730"/>
              <a:ext cx="3353615" cy="6848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4800" dirty="0">
                  <a:solidFill>
                    <a:prstClr val="white">
                      <a:lumMod val="95000"/>
                    </a:prstClr>
                  </a:solidFill>
                  <a:latin typeface="Futura"/>
                  <a:cs typeface="Futura"/>
                </a:rPr>
                <a:t>Barcoding</a:t>
              </a:r>
            </a:p>
          </p:txBody>
        </p:sp>
        <p:sp>
          <p:nvSpPr>
            <p:cNvPr id="74" name="Rectangle 73"/>
            <p:cNvSpPr/>
            <p:nvPr/>
          </p:nvSpPr>
          <p:spPr>
            <a:xfrm rot="16200000">
              <a:off x="5052440" y="1886965"/>
              <a:ext cx="1827890" cy="8267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95000"/>
                    </a:prstClr>
                  </a:solidFill>
                  <a:latin typeface="Futura"/>
                  <a:cs typeface="Futura"/>
                </a:rPr>
                <a:t>Governance</a:t>
              </a:r>
            </a:p>
          </p:txBody>
        </p:sp>
        <p:sp>
          <p:nvSpPr>
            <p:cNvPr id="75" name="Rectangle 74"/>
            <p:cNvSpPr/>
            <p:nvPr/>
          </p:nvSpPr>
          <p:spPr>
            <a:xfrm>
              <a:off x="2271395" y="3603155"/>
              <a:ext cx="172478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95000"/>
                    </a:prstClr>
                  </a:solidFill>
                  <a:latin typeface="Futura"/>
                  <a:cs typeface="Futura"/>
                </a:rPr>
                <a:t>portals</a:t>
              </a:r>
            </a:p>
          </p:txBody>
        </p:sp>
        <p:sp>
          <p:nvSpPr>
            <p:cNvPr id="76" name="Rectangle 75"/>
            <p:cNvSpPr/>
            <p:nvPr/>
          </p:nvSpPr>
          <p:spPr>
            <a:xfrm>
              <a:off x="997320" y="2937836"/>
              <a:ext cx="595892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579880"/>
              <a:r>
                <a:rPr lang="en-ZA" sz="8500" b="1" dirty="0">
                  <a:ln w="24130">
                    <a:solidFill>
                      <a:prstClr val="white">
                        <a:lumMod val="85000"/>
                      </a:prstClr>
                    </a:solidFill>
                  </a:ln>
                  <a:solidFill>
                    <a:srgbClr val="C00000"/>
                  </a:solidFill>
                  <a:effectLst>
                    <a:outerShdw blurRad="63500" sx="102000" sy="102000" algn="ctr" rotWithShape="0">
                      <a:prstClr val="black">
                        <a:alpha val="40000"/>
                      </a:prstClr>
                    </a:outerShdw>
                  </a:effectLst>
                  <a:latin typeface="Britannic Bold" panose="020B0903060703020204" pitchFamily="34" charset="0"/>
                  <a:cs typeface="Futura"/>
                </a:rPr>
                <a:t>Master Data</a:t>
              </a:r>
            </a:p>
          </p:txBody>
        </p:sp>
        <p:sp>
          <p:nvSpPr>
            <p:cNvPr id="77" name="Rectangle 76"/>
            <p:cNvSpPr/>
            <p:nvPr/>
          </p:nvSpPr>
          <p:spPr>
            <a:xfrm>
              <a:off x="4579503" y="3470077"/>
              <a:ext cx="1818750" cy="547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95000"/>
                    </a:prstClr>
                  </a:solidFill>
                  <a:latin typeface="Futura"/>
                  <a:cs typeface="Futura"/>
                </a:rPr>
                <a:t>ISO-8000</a:t>
              </a:r>
            </a:p>
          </p:txBody>
        </p:sp>
        <p:sp>
          <p:nvSpPr>
            <p:cNvPr id="78" name="Rectangle 77"/>
            <p:cNvSpPr/>
            <p:nvPr/>
          </p:nvSpPr>
          <p:spPr>
            <a:xfrm>
              <a:off x="3227966" y="2209377"/>
              <a:ext cx="198804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1900" dirty="0">
                  <a:solidFill>
                    <a:prstClr val="white">
                      <a:lumMod val="95000"/>
                    </a:prstClr>
                  </a:solidFill>
                  <a:latin typeface="Futura"/>
                  <a:cs typeface="Futura"/>
                </a:rPr>
                <a:t>Cataloguing</a:t>
              </a:r>
            </a:p>
          </p:txBody>
        </p:sp>
        <p:sp>
          <p:nvSpPr>
            <p:cNvPr id="79" name="Rectangle 78"/>
            <p:cNvSpPr/>
            <p:nvPr/>
          </p:nvSpPr>
          <p:spPr>
            <a:xfrm rot="16200000">
              <a:off x="2540678" y="2051912"/>
              <a:ext cx="210310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400" dirty="0">
                  <a:solidFill>
                    <a:prstClr val="white">
                      <a:lumMod val="95000"/>
                    </a:prstClr>
                  </a:solidFill>
                  <a:latin typeface="Futura"/>
                  <a:cs typeface="Futura"/>
                </a:rPr>
                <a:t>optimization</a:t>
              </a:r>
            </a:p>
          </p:txBody>
        </p:sp>
        <p:sp>
          <p:nvSpPr>
            <p:cNvPr id="80" name="Rectangle 79"/>
            <p:cNvSpPr/>
            <p:nvPr/>
          </p:nvSpPr>
          <p:spPr>
            <a:xfrm rot="16200000">
              <a:off x="2748614" y="4371212"/>
              <a:ext cx="284165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95000"/>
                    </a:prstClr>
                  </a:solidFill>
                  <a:latin typeface="Futura"/>
                  <a:cs typeface="Futura"/>
                </a:rPr>
                <a:t>conformance</a:t>
              </a:r>
            </a:p>
          </p:txBody>
        </p:sp>
        <p:sp>
          <p:nvSpPr>
            <p:cNvPr id="81" name="Rectangle 80"/>
            <p:cNvSpPr/>
            <p:nvPr/>
          </p:nvSpPr>
          <p:spPr>
            <a:xfrm>
              <a:off x="3538823" y="2569088"/>
              <a:ext cx="1549515"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GB" sz="2100" dirty="0">
                  <a:solidFill>
                    <a:prstClr val="white">
                      <a:lumMod val="95000"/>
                    </a:prstClr>
                  </a:solidFill>
                  <a:latin typeface="Futura"/>
                  <a:cs typeface="Futura"/>
                </a:rPr>
                <a:t>ontology</a:t>
              </a:r>
              <a:endParaRPr lang="en-ZA" sz="2100" dirty="0">
                <a:solidFill>
                  <a:prstClr val="white">
                    <a:lumMod val="95000"/>
                  </a:prstClr>
                </a:solidFill>
                <a:latin typeface="Futura"/>
                <a:cs typeface="Futura"/>
              </a:endParaRPr>
            </a:p>
          </p:txBody>
        </p:sp>
        <p:sp>
          <p:nvSpPr>
            <p:cNvPr id="82" name="Rectangle 81"/>
            <p:cNvSpPr/>
            <p:nvPr/>
          </p:nvSpPr>
          <p:spPr>
            <a:xfrm rot="16200000">
              <a:off x="2513736" y="4422041"/>
              <a:ext cx="276532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95000"/>
                    </a:prstClr>
                  </a:solidFill>
                  <a:latin typeface="Futura"/>
                  <a:cs typeface="Futura"/>
                </a:rPr>
                <a:t>Multiple languages</a:t>
              </a:r>
            </a:p>
          </p:txBody>
        </p:sp>
        <p:sp>
          <p:nvSpPr>
            <p:cNvPr id="83" name="Rectangle 82"/>
            <p:cNvSpPr/>
            <p:nvPr/>
          </p:nvSpPr>
          <p:spPr>
            <a:xfrm>
              <a:off x="1002427" y="2460683"/>
              <a:ext cx="331884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400" dirty="0">
                  <a:solidFill>
                    <a:prstClr val="white">
                      <a:lumMod val="95000"/>
                    </a:prstClr>
                  </a:solidFill>
                  <a:latin typeface="Futura"/>
                  <a:cs typeface="Futura"/>
                </a:rPr>
                <a:t>standardization</a:t>
              </a:r>
            </a:p>
          </p:txBody>
        </p:sp>
        <p:sp>
          <p:nvSpPr>
            <p:cNvPr id="84" name="Rectangle 83"/>
            <p:cNvSpPr/>
            <p:nvPr/>
          </p:nvSpPr>
          <p:spPr>
            <a:xfrm rot="16200000">
              <a:off x="-153841" y="2066012"/>
              <a:ext cx="351576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95000"/>
                    </a:prstClr>
                  </a:solidFill>
                  <a:latin typeface="Futura"/>
                  <a:cs typeface="Futura"/>
                </a:rPr>
                <a:t>Consulting</a:t>
              </a:r>
            </a:p>
          </p:txBody>
        </p:sp>
        <p:sp>
          <p:nvSpPr>
            <p:cNvPr id="85" name="Rectangle 84"/>
            <p:cNvSpPr/>
            <p:nvPr/>
          </p:nvSpPr>
          <p:spPr>
            <a:xfrm>
              <a:off x="1867142" y="3896269"/>
              <a:ext cx="257489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700" dirty="0">
                  <a:solidFill>
                    <a:prstClr val="white">
                      <a:lumMod val="95000"/>
                    </a:prstClr>
                  </a:solidFill>
                  <a:latin typeface="Futura"/>
                  <a:cs typeface="Futura"/>
                </a:rPr>
                <a:t>Data Packs</a:t>
              </a:r>
            </a:p>
          </p:txBody>
        </p:sp>
        <p:sp>
          <p:nvSpPr>
            <p:cNvPr id="86" name="Rectangle 85"/>
            <p:cNvSpPr/>
            <p:nvPr/>
          </p:nvSpPr>
          <p:spPr>
            <a:xfrm rot="16200000">
              <a:off x="590102" y="4289432"/>
              <a:ext cx="171151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95000"/>
                    </a:prstClr>
                  </a:solidFill>
                  <a:latin typeface="Futura"/>
                  <a:cs typeface="Futura"/>
                </a:rPr>
                <a:t>testing</a:t>
              </a:r>
            </a:p>
          </p:txBody>
        </p:sp>
        <p:sp>
          <p:nvSpPr>
            <p:cNvPr id="87" name="Rectangle 86"/>
            <p:cNvSpPr/>
            <p:nvPr/>
          </p:nvSpPr>
          <p:spPr>
            <a:xfrm rot="16200000">
              <a:off x="4141051" y="2056700"/>
              <a:ext cx="1414474"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400" dirty="0">
                  <a:solidFill>
                    <a:prstClr val="white">
                      <a:lumMod val="95000"/>
                    </a:prstClr>
                  </a:solidFill>
                  <a:latin typeface="Futura"/>
                  <a:cs typeface="Futura"/>
                </a:rPr>
                <a:t>descriptions</a:t>
              </a:r>
            </a:p>
          </p:txBody>
        </p:sp>
        <p:sp>
          <p:nvSpPr>
            <p:cNvPr id="88" name="Rectangle 87"/>
            <p:cNvSpPr/>
            <p:nvPr/>
          </p:nvSpPr>
          <p:spPr>
            <a:xfrm>
              <a:off x="1342839" y="3921591"/>
              <a:ext cx="109859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95000"/>
                    </a:prstClr>
                  </a:solidFill>
                  <a:latin typeface="Futura"/>
                  <a:cs typeface="Futura"/>
                </a:rPr>
                <a:t>OTD</a:t>
              </a:r>
            </a:p>
          </p:txBody>
        </p:sp>
        <p:sp>
          <p:nvSpPr>
            <p:cNvPr id="89" name="Rectangle 88"/>
            <p:cNvSpPr/>
            <p:nvPr/>
          </p:nvSpPr>
          <p:spPr>
            <a:xfrm rot="16200000">
              <a:off x="5255081" y="3144420"/>
              <a:ext cx="207093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US" sz="2100" dirty="0">
                  <a:solidFill>
                    <a:prstClr val="white">
                      <a:lumMod val="95000"/>
                    </a:prstClr>
                  </a:solidFill>
                  <a:latin typeface="Futura"/>
                  <a:cs typeface="Futura"/>
                </a:rPr>
                <a:t>integration</a:t>
              </a:r>
              <a:endParaRPr lang="en-ZA" sz="2100" dirty="0">
                <a:solidFill>
                  <a:prstClr val="white">
                    <a:lumMod val="95000"/>
                  </a:prstClr>
                </a:solidFill>
                <a:latin typeface="Futura"/>
                <a:cs typeface="Futura"/>
              </a:endParaRPr>
            </a:p>
          </p:txBody>
        </p:sp>
        <p:sp>
          <p:nvSpPr>
            <p:cNvPr id="90" name="Rectangle 89"/>
            <p:cNvSpPr/>
            <p:nvPr/>
          </p:nvSpPr>
          <p:spPr>
            <a:xfrm>
              <a:off x="5704925" y="2498349"/>
              <a:ext cx="181681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95000"/>
                    </a:prstClr>
                  </a:solidFill>
                  <a:latin typeface="Futura"/>
                  <a:cs typeface="Futura"/>
                </a:rPr>
                <a:t>Solutions</a:t>
              </a:r>
            </a:p>
          </p:txBody>
        </p:sp>
        <p:sp>
          <p:nvSpPr>
            <p:cNvPr id="91" name="Rectangle 90"/>
            <p:cNvSpPr/>
            <p:nvPr/>
          </p:nvSpPr>
          <p:spPr>
            <a:xfrm>
              <a:off x="751216" y="3309088"/>
              <a:ext cx="1295906"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95000"/>
                    </a:prstClr>
                  </a:solidFill>
                  <a:latin typeface="Futura"/>
                  <a:cs typeface="Futura"/>
                </a:rPr>
                <a:t>Content</a:t>
              </a:r>
            </a:p>
          </p:txBody>
        </p:sp>
        <p:sp>
          <p:nvSpPr>
            <p:cNvPr id="92" name="Rectangle 91"/>
            <p:cNvSpPr/>
            <p:nvPr/>
          </p:nvSpPr>
          <p:spPr>
            <a:xfrm>
              <a:off x="6250603" y="3553077"/>
              <a:ext cx="834408"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85000"/>
                    </a:prstClr>
                  </a:solidFill>
                  <a:latin typeface="Futura"/>
                  <a:cs typeface="Futura"/>
                </a:rPr>
                <a:t>ERP</a:t>
              </a:r>
            </a:p>
          </p:txBody>
        </p:sp>
        <p:sp>
          <p:nvSpPr>
            <p:cNvPr id="93" name="Rectangle 92"/>
            <p:cNvSpPr/>
            <p:nvPr/>
          </p:nvSpPr>
          <p:spPr>
            <a:xfrm rot="16200000">
              <a:off x="1236567" y="4078937"/>
              <a:ext cx="207990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3200" dirty="0">
                  <a:solidFill>
                    <a:prstClr val="white">
                      <a:lumMod val="95000"/>
                    </a:prstClr>
                  </a:solidFill>
                  <a:latin typeface="Futura"/>
                  <a:cs typeface="Futura"/>
                </a:rPr>
                <a:t>inventory</a:t>
              </a:r>
            </a:p>
          </p:txBody>
        </p:sp>
        <p:sp>
          <p:nvSpPr>
            <p:cNvPr id="94" name="Rectangle 93"/>
            <p:cNvSpPr/>
            <p:nvPr/>
          </p:nvSpPr>
          <p:spPr>
            <a:xfrm>
              <a:off x="1958656" y="3382129"/>
              <a:ext cx="214632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95000"/>
                    </a:prstClr>
                  </a:solidFill>
                  <a:latin typeface="Futura"/>
                  <a:cs typeface="Futura"/>
                </a:rPr>
                <a:t>Acquisitioning</a:t>
              </a:r>
            </a:p>
          </p:txBody>
        </p:sp>
        <p:sp>
          <p:nvSpPr>
            <p:cNvPr id="95" name="Rectangle 94"/>
            <p:cNvSpPr/>
            <p:nvPr/>
          </p:nvSpPr>
          <p:spPr>
            <a:xfrm>
              <a:off x="-334442" y="3553077"/>
              <a:ext cx="365004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5300" dirty="0">
                  <a:solidFill>
                    <a:prstClr val="white">
                      <a:lumMod val="95000"/>
                    </a:prstClr>
                  </a:solidFill>
                  <a:latin typeface="Futura"/>
                  <a:cs typeface="Futura"/>
                </a:rPr>
                <a:t>Cloud</a:t>
              </a:r>
            </a:p>
          </p:txBody>
        </p:sp>
        <p:sp>
          <p:nvSpPr>
            <p:cNvPr id="96" name="Rectangle 95"/>
            <p:cNvSpPr/>
            <p:nvPr/>
          </p:nvSpPr>
          <p:spPr>
            <a:xfrm rot="16200000">
              <a:off x="518695" y="2384448"/>
              <a:ext cx="1632025"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100" dirty="0">
                  <a:solidFill>
                    <a:prstClr val="white">
                      <a:lumMod val="95000"/>
                    </a:prstClr>
                  </a:solidFill>
                  <a:latin typeface="Futura"/>
                  <a:cs typeface="Futura"/>
                </a:rPr>
                <a:t>dictionary</a:t>
              </a:r>
            </a:p>
          </p:txBody>
        </p:sp>
        <p:sp>
          <p:nvSpPr>
            <p:cNvPr id="97" name="Rectangle 96"/>
            <p:cNvSpPr/>
            <p:nvPr/>
          </p:nvSpPr>
          <p:spPr>
            <a:xfrm>
              <a:off x="-317403" y="2945172"/>
              <a:ext cx="272597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a:r>
                <a:rPr lang="en-ZA" sz="2700" dirty="0">
                  <a:solidFill>
                    <a:prstClr val="white">
                      <a:lumMod val="95000"/>
                    </a:prstClr>
                  </a:solidFill>
                  <a:latin typeface="Futura"/>
                  <a:cs typeface="Futura"/>
                </a:rPr>
                <a:t>Translations</a:t>
              </a:r>
            </a:p>
          </p:txBody>
        </p:sp>
      </p:grpSp>
      <p:pic>
        <p:nvPicPr>
          <p:cNvPr id="99" name="Picture 98"/>
          <p:cNvPicPr>
            <a:picLocks noChangeAspect="1"/>
          </p:cNvPicPr>
          <p:nvPr userDrawn="1"/>
        </p:nvPicPr>
        <p:blipFill>
          <a:blip r:embed="rId3" cstate="print"/>
          <a:stretch>
            <a:fillRect/>
          </a:stretch>
        </p:blipFill>
        <p:spPr>
          <a:xfrm>
            <a:off x="9695168" y="5828981"/>
            <a:ext cx="2847917" cy="1411467"/>
          </a:xfrm>
          <a:prstGeom prst="rect">
            <a:avLst/>
          </a:prstGeom>
          <a:effectLst/>
        </p:spPr>
      </p:pic>
      <p:pic>
        <p:nvPicPr>
          <p:cNvPr id="101" name="Picture 4" descr="http://www.clker.com/cliparts/2/e/0/7/12422395911228769102Copyright_thin.svg.med.png"/>
          <p:cNvPicPr>
            <a:picLocks noChangeAspect="1" noChangeArrowheads="1"/>
          </p:cNvPicPr>
          <p:nvPr userDrawn="1"/>
        </p:nvPicPr>
        <p:blipFill>
          <a:blip r:embed="rId4" cstate="print"/>
          <a:srcRect/>
          <a:stretch>
            <a:fillRect/>
          </a:stretch>
        </p:blipFill>
        <p:spPr bwMode="auto">
          <a:xfrm>
            <a:off x="78493" y="6591079"/>
            <a:ext cx="197295" cy="197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490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p:txBody>
          <a:bodyPr/>
          <a:lstStyle/>
          <a:p>
            <a:fld id="{A7584394-88CC-B645-ADA0-14DB49DE12D9}" type="datetime1">
              <a:rPr lang="en-ZA" smtClean="0">
                <a:solidFill>
                  <a:prstClr val="white"/>
                </a:solidFill>
              </a:rPr>
              <a:t>2024/06/06</a:t>
            </a:fld>
            <a:endParaRPr lang="en-ZA" dirty="0">
              <a:solidFill>
                <a:prstClr val="white"/>
              </a:solidFill>
            </a:endParaRPr>
          </a:p>
        </p:txBody>
      </p:sp>
      <p:sp>
        <p:nvSpPr>
          <p:cNvPr id="5" name="Footer Placeholder 4"/>
          <p:cNvSpPr>
            <a:spLocks noGrp="1"/>
          </p:cNvSpPr>
          <p:nvPr>
            <p:ph type="ftr" sz="quarter" idx="11"/>
          </p:nvPr>
        </p:nvSpPr>
        <p:spPr/>
        <p:txBody>
          <a:bodyPr/>
          <a:lstStyle/>
          <a:p>
            <a:r>
              <a:rPr lang="en-ZA" dirty="0">
                <a:solidFill>
                  <a:srgbClr val="1F497D"/>
                </a:solidFill>
              </a:rPr>
              <a:t>www.pilogint.com</a:t>
            </a:r>
          </a:p>
        </p:txBody>
      </p:sp>
      <p:sp>
        <p:nvSpPr>
          <p:cNvPr id="6" name="Slide Number Placeholder 5"/>
          <p:cNvSpPr>
            <a:spLocks noGrp="1"/>
          </p:cNvSpPr>
          <p:nvPr>
            <p:ph type="sldNum" sz="quarter" idx="12"/>
          </p:nvPr>
        </p:nvSpPr>
        <p:spPr/>
        <p:txBody>
          <a:bodyPr/>
          <a:lstStyle/>
          <a:p>
            <a:fld id="{F79FC5F6-1581-D948-A184-FDB0977145C6}" type="slidenum">
              <a:rPr lang="en-ZA" smtClean="0"/>
              <a:t>‹#›</a:t>
            </a:fld>
            <a:endParaRPr lang="en-ZA" dirty="0"/>
          </a:p>
        </p:txBody>
      </p:sp>
    </p:spTree>
    <p:extLst>
      <p:ext uri="{BB962C8B-B14F-4D97-AF65-F5344CB8AC3E}">
        <p14:creationId xmlns:p14="http://schemas.microsoft.com/office/powerpoint/2010/main" val="36714430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직사각형 2"/>
          <p:cNvSpPr/>
          <p:nvPr userDrawn="1"/>
        </p:nvSpPr>
        <p:spPr>
          <a:xfrm>
            <a:off x="0" y="5705068"/>
            <a:ext cx="12192000" cy="1152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ko-KR" altLang="en-US" sz="2400" dirty="0">
              <a:solidFill>
                <a:prstClr val="white"/>
              </a:solidFill>
            </a:endParaRPr>
          </a:p>
        </p:txBody>
      </p:sp>
      <p:sp>
        <p:nvSpPr>
          <p:cNvPr id="4" name="Date Placeholder 3"/>
          <p:cNvSpPr>
            <a:spLocks noGrp="1"/>
          </p:cNvSpPr>
          <p:nvPr>
            <p:ph type="dt" sz="half" idx="10"/>
          </p:nvPr>
        </p:nvSpPr>
        <p:spPr/>
        <p:txBody>
          <a:bodyPr/>
          <a:lstStyle>
            <a:lvl1pPr>
              <a:defRPr>
                <a:solidFill>
                  <a:schemeClr val="tx1"/>
                </a:solidFill>
              </a:defRPr>
            </a:lvl1pPr>
          </a:lstStyle>
          <a:p>
            <a:fld id="{DFF327E2-E867-9C47-9431-7F284F51CFF2}" type="datetime1">
              <a:rPr lang="en-ZA" smtClean="0">
                <a:solidFill>
                  <a:prstClr val="black"/>
                </a:solidFill>
              </a:rPr>
              <a:t>2024/06/06</a:t>
            </a:fld>
            <a:endParaRPr lang="en-ZA" dirty="0">
              <a:solidFill>
                <a:prstClr val="black"/>
              </a:solidFill>
            </a:endParaRPr>
          </a:p>
        </p:txBody>
      </p:sp>
      <p:sp>
        <p:nvSpPr>
          <p:cNvPr id="6" name="Slide Number Placeholder 5"/>
          <p:cNvSpPr>
            <a:spLocks noGrp="1"/>
          </p:cNvSpPr>
          <p:nvPr>
            <p:ph type="sldNum" sz="quarter" idx="12"/>
          </p:nvPr>
        </p:nvSpPr>
        <p:spPr/>
        <p:txBody>
          <a:bodyPr/>
          <a:lstStyle>
            <a:lvl1pPr>
              <a:defRPr>
                <a:solidFill>
                  <a:srgbClr val="000000"/>
                </a:solidFill>
              </a:defRPr>
            </a:lvl1pPr>
          </a:lstStyle>
          <a:p>
            <a:fld id="{F79FC5F6-1581-D948-A184-FDB0977145C6}" type="slidenum">
              <a:rPr lang="en-ZA" smtClean="0"/>
              <a:t>‹#›</a:t>
            </a:fld>
            <a:endParaRPr lang="en-ZA" dirty="0"/>
          </a:p>
        </p:txBody>
      </p:sp>
      <p:sp>
        <p:nvSpPr>
          <p:cNvPr id="7" name="직사각형 2"/>
          <p:cNvSpPr/>
          <p:nvPr userDrawn="1"/>
        </p:nvSpPr>
        <p:spPr>
          <a:xfrm>
            <a:off x="4593596" y="3539629"/>
            <a:ext cx="7598405" cy="1964291"/>
          </a:xfrm>
          <a:prstGeom prst="rect">
            <a:avLst/>
          </a:prstGeom>
          <a:solidFill>
            <a:srgbClr val="10479B"/>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ko-KR" altLang="en-US" sz="2400" dirty="0">
              <a:solidFill>
                <a:prstClr val="white"/>
              </a:solidFill>
            </a:endParaRPr>
          </a:p>
        </p:txBody>
      </p:sp>
      <p:sp>
        <p:nvSpPr>
          <p:cNvPr id="8" name="직사각형 2"/>
          <p:cNvSpPr/>
          <p:nvPr userDrawn="1"/>
        </p:nvSpPr>
        <p:spPr>
          <a:xfrm>
            <a:off x="4593593" y="3537490"/>
            <a:ext cx="7598403" cy="58057"/>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ko-KR" altLang="en-US" sz="2400" dirty="0">
              <a:solidFill>
                <a:prstClr val="white"/>
              </a:solidFill>
            </a:endParaRPr>
          </a:p>
        </p:txBody>
      </p:sp>
      <p:sp>
        <p:nvSpPr>
          <p:cNvPr id="11" name="직사각형 2"/>
          <p:cNvSpPr/>
          <p:nvPr userDrawn="1"/>
        </p:nvSpPr>
        <p:spPr>
          <a:xfrm>
            <a:off x="-4800" y="385997"/>
            <a:ext cx="12192000" cy="886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ko-KR" altLang="en-US" sz="2400" dirty="0">
              <a:solidFill>
                <a:prstClr val="white"/>
              </a:solidFill>
            </a:endParaRPr>
          </a:p>
        </p:txBody>
      </p:sp>
      <p:sp>
        <p:nvSpPr>
          <p:cNvPr id="14" name="Title 1"/>
          <p:cNvSpPr>
            <a:spLocks noGrp="1"/>
          </p:cNvSpPr>
          <p:nvPr>
            <p:ph type="ctrTitle" hasCustomPrompt="1"/>
          </p:nvPr>
        </p:nvSpPr>
        <p:spPr>
          <a:xfrm>
            <a:off x="4697351" y="3644012"/>
            <a:ext cx="7390900" cy="1755525"/>
          </a:xfrm>
        </p:spPr>
        <p:txBody>
          <a:bodyPr>
            <a:normAutofit/>
          </a:bodyPr>
          <a:lstStyle>
            <a:lvl1pPr algn="r">
              <a:defRPr sz="5300">
                <a:solidFill>
                  <a:srgbClr val="FFFFFF"/>
                </a:solidFill>
              </a:defRPr>
            </a:lvl1pPr>
          </a:lstStyle>
          <a:p>
            <a:r>
              <a:rPr lang="en-GB" dirty="0"/>
              <a:t>Section Title</a:t>
            </a:r>
            <a:endParaRPr lang="en-ZA" dirty="0"/>
          </a:p>
        </p:txBody>
      </p:sp>
      <p:pic>
        <p:nvPicPr>
          <p:cNvPr id="12" name="Picture 4" descr="http://www.clker.com/cliparts/2/e/0/7/12422395911228769102Copyright_thin.svg.med.png"/>
          <p:cNvPicPr>
            <a:picLocks noChangeAspect="1" noChangeArrowheads="1"/>
          </p:cNvPicPr>
          <p:nvPr userDrawn="1"/>
        </p:nvPicPr>
        <p:blipFill>
          <a:blip r:embed="rId2" cstate="print"/>
          <a:srcRect/>
          <a:stretch>
            <a:fillRect/>
          </a:stretch>
        </p:blipFill>
        <p:spPr bwMode="auto">
          <a:xfrm>
            <a:off x="78493" y="6625285"/>
            <a:ext cx="197295" cy="197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016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sz="half" idx="1"/>
          </p:nvPr>
        </p:nvSpPr>
        <p:spPr>
          <a:xfrm>
            <a:off x="241925" y="826611"/>
            <a:ext cx="5752475" cy="5582471"/>
          </a:xfrm>
        </p:spPr>
        <p:txBody>
          <a:bodyPr>
            <a:normAutofit/>
          </a:bodyPr>
          <a:lstStyle>
            <a:lvl1pPr>
              <a:defRPr sz="2900"/>
            </a:lvl1pPr>
            <a:lvl2pPr>
              <a:defRPr sz="2900"/>
            </a:lvl2pPr>
            <a:lvl3pPr>
              <a:defRPr sz="2900"/>
            </a:lvl3pPr>
            <a:lvl4pPr>
              <a:defRPr sz="2900"/>
            </a:lvl4pPr>
            <a:lvl5pPr>
              <a:defRPr sz="2900"/>
            </a:lvl5pPr>
            <a:lvl6pPr>
              <a:defRPr sz="2400"/>
            </a:lvl6pPr>
            <a:lvl7pPr>
              <a:defRPr sz="2400"/>
            </a:lvl7pPr>
            <a:lvl8pPr>
              <a:defRPr sz="2400"/>
            </a:lvl8pPr>
            <a:lvl9pPr>
              <a:defRPr sz="2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Content Placeholder 3"/>
          <p:cNvSpPr>
            <a:spLocks noGrp="1"/>
          </p:cNvSpPr>
          <p:nvPr>
            <p:ph sz="half" idx="2"/>
          </p:nvPr>
        </p:nvSpPr>
        <p:spPr>
          <a:xfrm>
            <a:off x="6197601" y="826611"/>
            <a:ext cx="5717195" cy="5582471"/>
          </a:xfrm>
        </p:spPr>
        <p:txBody>
          <a:bodyPr>
            <a:normAutofit/>
          </a:bodyPr>
          <a:lstStyle>
            <a:lvl1pPr>
              <a:defRPr sz="2900"/>
            </a:lvl1pPr>
            <a:lvl2pPr>
              <a:defRPr sz="2900"/>
            </a:lvl2pPr>
            <a:lvl3pPr>
              <a:defRPr sz="2900"/>
            </a:lvl3pPr>
            <a:lvl4pPr>
              <a:defRPr sz="2900"/>
            </a:lvl4pPr>
            <a:lvl5pPr>
              <a:defRPr sz="2900"/>
            </a:lvl5pPr>
            <a:lvl6pPr>
              <a:defRPr sz="2400"/>
            </a:lvl6pPr>
            <a:lvl7pPr>
              <a:defRPr sz="2400"/>
            </a:lvl7pPr>
            <a:lvl8pPr>
              <a:defRPr sz="2400"/>
            </a:lvl8pPr>
            <a:lvl9pPr>
              <a:defRPr sz="2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5" name="Date Placeholder 4"/>
          <p:cNvSpPr>
            <a:spLocks noGrp="1"/>
          </p:cNvSpPr>
          <p:nvPr>
            <p:ph type="dt" sz="half" idx="10"/>
          </p:nvPr>
        </p:nvSpPr>
        <p:spPr/>
        <p:txBody>
          <a:bodyPr/>
          <a:lstStyle/>
          <a:p>
            <a:fld id="{4EADB48D-BB3B-3148-875C-B9B599EB8764}" type="datetime1">
              <a:rPr lang="en-ZA" smtClean="0">
                <a:solidFill>
                  <a:prstClr val="white"/>
                </a:solidFill>
              </a:rPr>
              <a:t>2024/06/06</a:t>
            </a:fld>
            <a:endParaRPr lang="en-ZA" dirty="0">
              <a:solidFill>
                <a:prstClr val="white"/>
              </a:solidFill>
            </a:endParaRPr>
          </a:p>
        </p:txBody>
      </p:sp>
      <p:sp>
        <p:nvSpPr>
          <p:cNvPr id="6" name="Footer Placeholder 5"/>
          <p:cNvSpPr>
            <a:spLocks noGrp="1"/>
          </p:cNvSpPr>
          <p:nvPr>
            <p:ph type="ftr" sz="quarter" idx="11"/>
          </p:nvPr>
        </p:nvSpPr>
        <p:spPr/>
        <p:txBody>
          <a:bodyPr/>
          <a:lstStyle/>
          <a:p>
            <a:r>
              <a:rPr lang="en-ZA" dirty="0">
                <a:solidFill>
                  <a:srgbClr val="1F497D"/>
                </a:solidFill>
              </a:rPr>
              <a:t>www.pilogint.com</a:t>
            </a:r>
          </a:p>
        </p:txBody>
      </p:sp>
      <p:sp>
        <p:nvSpPr>
          <p:cNvPr id="7" name="Slide Number Placeholder 6"/>
          <p:cNvSpPr>
            <a:spLocks noGrp="1"/>
          </p:cNvSpPr>
          <p:nvPr>
            <p:ph type="sldNum" sz="quarter" idx="12"/>
          </p:nvPr>
        </p:nvSpPr>
        <p:spPr/>
        <p:txBody>
          <a:bodyPr/>
          <a:lstStyle/>
          <a:p>
            <a:fld id="{F79FC5F6-1581-D948-A184-FDB0977145C6}" type="slidenum">
              <a:rPr lang="en-ZA" smtClean="0"/>
              <a:t>‹#›</a:t>
            </a:fld>
            <a:endParaRPr lang="en-ZA" dirty="0"/>
          </a:p>
        </p:txBody>
      </p:sp>
    </p:spTree>
    <p:extLst>
      <p:ext uri="{BB962C8B-B14F-4D97-AF65-F5344CB8AC3E}">
        <p14:creationId xmlns:p14="http://schemas.microsoft.com/office/powerpoint/2010/main" val="42187640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Date Placeholder 2"/>
          <p:cNvSpPr>
            <a:spLocks noGrp="1"/>
          </p:cNvSpPr>
          <p:nvPr>
            <p:ph type="dt" sz="half" idx="10"/>
          </p:nvPr>
        </p:nvSpPr>
        <p:spPr/>
        <p:txBody>
          <a:bodyPr/>
          <a:lstStyle/>
          <a:p>
            <a:fld id="{3CF61845-9CCF-6A43-BA9B-CD2030C288A7}" type="datetime1">
              <a:rPr lang="en-ZA" smtClean="0">
                <a:solidFill>
                  <a:prstClr val="white"/>
                </a:solidFill>
              </a:rPr>
              <a:t>2024/06/06</a:t>
            </a:fld>
            <a:endParaRPr lang="en-ZA" dirty="0">
              <a:solidFill>
                <a:prstClr val="white"/>
              </a:solidFill>
            </a:endParaRPr>
          </a:p>
        </p:txBody>
      </p:sp>
      <p:sp>
        <p:nvSpPr>
          <p:cNvPr id="4" name="Footer Placeholder 3"/>
          <p:cNvSpPr>
            <a:spLocks noGrp="1"/>
          </p:cNvSpPr>
          <p:nvPr>
            <p:ph type="ftr" sz="quarter" idx="11"/>
          </p:nvPr>
        </p:nvSpPr>
        <p:spPr/>
        <p:txBody>
          <a:bodyPr/>
          <a:lstStyle/>
          <a:p>
            <a:r>
              <a:rPr lang="en-ZA" dirty="0">
                <a:solidFill>
                  <a:srgbClr val="1F497D"/>
                </a:solidFill>
              </a:rPr>
              <a:t>www.pilogint.com</a:t>
            </a:r>
          </a:p>
        </p:txBody>
      </p:sp>
      <p:sp>
        <p:nvSpPr>
          <p:cNvPr id="5" name="Slide Number Placeholder 4"/>
          <p:cNvSpPr>
            <a:spLocks noGrp="1"/>
          </p:cNvSpPr>
          <p:nvPr>
            <p:ph type="sldNum" sz="quarter" idx="12"/>
          </p:nvPr>
        </p:nvSpPr>
        <p:spPr/>
        <p:txBody>
          <a:bodyPr/>
          <a:lstStyle/>
          <a:p>
            <a:fld id="{F79FC5F6-1581-D948-A184-FDB0977145C6}" type="slidenum">
              <a:rPr lang="en-ZA" smtClean="0"/>
              <a:t>‹#›</a:t>
            </a:fld>
            <a:endParaRPr lang="en-ZA" dirty="0"/>
          </a:p>
        </p:txBody>
      </p:sp>
    </p:spTree>
    <p:extLst>
      <p:ext uri="{BB962C8B-B14F-4D97-AF65-F5344CB8AC3E}">
        <p14:creationId xmlns:p14="http://schemas.microsoft.com/office/powerpoint/2010/main" val="36229562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846757"/>
            <a:ext cx="7164931" cy="5591515"/>
          </a:xfrm>
        </p:spPr>
        <p:txBody>
          <a:bodyPr lIns="35998" rIns="35998">
            <a:normAutofit/>
          </a:bodyPr>
          <a:lstStyle>
            <a:lvl1pPr>
              <a:defRPr sz="2900"/>
            </a:lvl1pPr>
            <a:lvl2pPr>
              <a:defRPr sz="2900"/>
            </a:lvl2pPr>
            <a:lvl3pPr>
              <a:defRPr sz="2900"/>
            </a:lvl3pPr>
            <a:lvl4pPr>
              <a:defRPr sz="2900"/>
            </a:lvl4pPr>
            <a:lvl5pPr>
              <a:defRPr sz="2900"/>
            </a:lvl5pPr>
            <a:lvl6pPr>
              <a:defRPr sz="2700"/>
            </a:lvl6pPr>
            <a:lvl7pPr>
              <a:defRPr sz="2700"/>
            </a:lvl7pPr>
            <a:lvl8pPr>
              <a:defRPr sz="2700"/>
            </a:lvl8pPr>
            <a:lvl9pPr>
              <a:defRPr sz="27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Text Placeholder 3"/>
          <p:cNvSpPr>
            <a:spLocks noGrp="1"/>
          </p:cNvSpPr>
          <p:nvPr>
            <p:ph type="body" sz="half" idx="2"/>
          </p:nvPr>
        </p:nvSpPr>
        <p:spPr>
          <a:xfrm>
            <a:off x="266883" y="846763"/>
            <a:ext cx="4353804" cy="5591513"/>
          </a:xfrm>
        </p:spPr>
        <p:txBody>
          <a:bodyPr lIns="35998" rIns="35998">
            <a:normAutofit/>
          </a:bodyPr>
          <a:lstStyle>
            <a:lvl1pPr marL="0" indent="0">
              <a:buNone/>
              <a:defRPr sz="2100"/>
            </a:lvl1pPr>
            <a:lvl2pPr marL="609600" indent="0">
              <a:buNone/>
              <a:defRPr sz="1600"/>
            </a:lvl2pPr>
            <a:lvl3pPr marL="1219200" indent="0">
              <a:buNone/>
              <a:defRPr sz="1300"/>
            </a:lvl3pPr>
            <a:lvl4pPr marL="1828165"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0847C5FB-70AD-CA4B-B89C-7DA2A479DE54}" type="datetime1">
              <a:rPr lang="en-ZA" smtClean="0">
                <a:solidFill>
                  <a:prstClr val="white"/>
                </a:solidFill>
              </a:rPr>
              <a:t>2024/06/06</a:t>
            </a:fld>
            <a:endParaRPr lang="en-ZA" dirty="0">
              <a:solidFill>
                <a:prstClr val="white"/>
              </a:solidFill>
            </a:endParaRPr>
          </a:p>
        </p:txBody>
      </p:sp>
      <p:sp>
        <p:nvSpPr>
          <p:cNvPr id="6" name="Footer Placeholder 5"/>
          <p:cNvSpPr>
            <a:spLocks noGrp="1"/>
          </p:cNvSpPr>
          <p:nvPr>
            <p:ph type="ftr" sz="quarter" idx="11"/>
          </p:nvPr>
        </p:nvSpPr>
        <p:spPr/>
        <p:txBody>
          <a:bodyPr/>
          <a:lstStyle/>
          <a:p>
            <a:r>
              <a:rPr lang="en-ZA" dirty="0">
                <a:solidFill>
                  <a:srgbClr val="1F497D"/>
                </a:solidFill>
              </a:rPr>
              <a:t>www.pilogint.com</a:t>
            </a:r>
          </a:p>
        </p:txBody>
      </p:sp>
      <p:sp>
        <p:nvSpPr>
          <p:cNvPr id="7" name="Slide Number Placeholder 6"/>
          <p:cNvSpPr>
            <a:spLocks noGrp="1"/>
          </p:cNvSpPr>
          <p:nvPr>
            <p:ph type="sldNum" sz="quarter" idx="12"/>
          </p:nvPr>
        </p:nvSpPr>
        <p:spPr/>
        <p:txBody>
          <a:bodyPr/>
          <a:lstStyle/>
          <a:p>
            <a:fld id="{F79FC5F6-1581-D948-A184-FDB0977145C6}" type="slidenum">
              <a:rPr lang="en-ZA" smtClean="0"/>
              <a:t>‹#›</a:t>
            </a:fld>
            <a:endParaRPr lang="en-ZA" dirty="0"/>
          </a:p>
        </p:txBody>
      </p:sp>
      <p:sp>
        <p:nvSpPr>
          <p:cNvPr id="10" name="Title Placeholder 1"/>
          <p:cNvSpPr>
            <a:spLocks noGrp="1"/>
          </p:cNvSpPr>
          <p:nvPr>
            <p:ph type="title" hasCustomPrompt="1"/>
          </p:nvPr>
        </p:nvSpPr>
        <p:spPr>
          <a:xfrm>
            <a:off x="241928" y="274639"/>
            <a:ext cx="11672869" cy="551964"/>
          </a:xfrm>
          <a:prstGeom prst="rect">
            <a:avLst/>
          </a:prstGeom>
        </p:spPr>
        <p:txBody>
          <a:bodyPr vert="horz" lIns="91428" tIns="45718" rIns="91428" bIns="45718" rtlCol="0" anchor="ctr">
            <a:normAutofit/>
          </a:bodyPr>
          <a:lstStyle/>
          <a:p>
            <a:r>
              <a:rPr lang="en-GB" dirty="0"/>
              <a:t>Header</a:t>
            </a:r>
            <a:endParaRPr lang="en-ZA" dirty="0"/>
          </a:p>
        </p:txBody>
      </p:sp>
    </p:spTree>
    <p:extLst>
      <p:ext uri="{BB962C8B-B14F-4D97-AF65-F5344CB8AC3E}">
        <p14:creationId xmlns:p14="http://schemas.microsoft.com/office/powerpoint/2010/main" val="34075893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1992" rIns="71992"/>
          <a:lstStyle>
            <a:lvl1pPr>
              <a:defRPr>
                <a:solidFill>
                  <a:schemeClr val="accent1">
                    <a:lumMod val="50000"/>
                  </a:schemeClr>
                </a:solidFill>
              </a:defRPr>
            </a:lvl1pPr>
          </a:lstStyle>
          <a:p>
            <a:fld id="{A7584394-88CC-B645-ADA0-14DB49DE12D9}" type="datetime1">
              <a:rPr lang="en-ZA" smtClean="0">
                <a:solidFill>
                  <a:srgbClr val="10479B">
                    <a:lumMod val="50000"/>
                  </a:srgbClr>
                </a:solidFill>
              </a:rPr>
              <a:t>2024/06/06</a:t>
            </a:fld>
            <a:endParaRPr lang="en-ZA" dirty="0">
              <a:solidFill>
                <a:srgbClr val="10479B">
                  <a:lumMod val="50000"/>
                </a:srgbClr>
              </a:solidFill>
            </a:endParaRPr>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a:solidFill>
                  <a:srgbClr val="10479B">
                    <a:lumMod val="50000"/>
                  </a:srgbClr>
                </a:solidFill>
              </a:rPr>
              <a:t>www.piloggroup.com</a:t>
            </a:r>
            <a:endParaRPr lang="en-ZA" dirty="0">
              <a:solidFill>
                <a:srgbClr val="10479B">
                  <a:lumMod val="50000"/>
                </a:srgbClr>
              </a:solidFill>
            </a:endParaRPr>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solidFill>
                  <a:srgbClr val="10479B">
                    <a:lumMod val="50000"/>
                  </a:srgbClr>
                </a:solidFill>
              </a:rPr>
              <a:t>‹#›</a:t>
            </a:fld>
            <a:endParaRPr lang="en-ZA">
              <a:solidFill>
                <a:srgbClr val="10479B">
                  <a:lumMod val="50000"/>
                </a:srgbClr>
              </a:solidFill>
            </a:endParaRPr>
          </a:p>
        </p:txBody>
      </p:sp>
      <p:sp>
        <p:nvSpPr>
          <p:cNvPr id="9" name="Text Placeholder 7"/>
          <p:cNvSpPr>
            <a:spLocks noGrp="1"/>
          </p:cNvSpPr>
          <p:nvPr>
            <p:ph type="body" sz="quarter" idx="13" hasCustomPrompt="1"/>
          </p:nvPr>
        </p:nvSpPr>
        <p:spPr>
          <a:xfrm>
            <a:off x="241303" y="6288197"/>
            <a:ext cx="3924300" cy="271793"/>
          </a:xfrm>
        </p:spPr>
        <p:txBody>
          <a:bodyPr lIns="71992" rIns="71992" anchor="ctr">
            <a:noAutofit/>
          </a:bodyPr>
          <a:lstStyle>
            <a:lvl1pPr marL="0" indent="0">
              <a:buNone/>
              <a:defRPr sz="1300" b="1" baseline="0">
                <a:solidFill>
                  <a:schemeClr val="accent1">
                    <a:lumMod val="50000"/>
                  </a:schemeClr>
                </a:solidFill>
              </a:defRPr>
            </a:lvl1pPr>
            <a:lvl2pPr>
              <a:defRPr sz="1300">
                <a:solidFill>
                  <a:srgbClr val="000000"/>
                </a:solidFill>
              </a:defRPr>
            </a:lvl2pPr>
            <a:lvl3pPr>
              <a:defRPr sz="1300">
                <a:solidFill>
                  <a:srgbClr val="000000"/>
                </a:solidFill>
              </a:defRPr>
            </a:lvl3pPr>
            <a:lvl4pPr>
              <a:defRPr sz="1300">
                <a:solidFill>
                  <a:srgbClr val="000000"/>
                </a:solidFill>
              </a:defRPr>
            </a:lvl4pPr>
            <a:lvl5pPr>
              <a:defRPr sz="1300">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1575817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5" name="Title 1"/>
          <p:cNvSpPr>
            <a:spLocks noGrp="1"/>
          </p:cNvSpPr>
          <p:nvPr>
            <p:ph type="ctrTitle" hasCustomPrompt="1"/>
          </p:nvPr>
        </p:nvSpPr>
        <p:spPr>
          <a:xfrm>
            <a:off x="7200727" y="4199407"/>
            <a:ext cx="4946316" cy="966959"/>
          </a:xfrm>
        </p:spPr>
        <p:txBody>
          <a:bodyPr>
            <a:normAutofit/>
          </a:bodyPr>
          <a:lstStyle>
            <a:lvl1pPr algn="l">
              <a:defRPr sz="4000">
                <a:ln>
                  <a:noFill/>
                </a:ln>
                <a:solidFill>
                  <a:schemeClr val="bg1"/>
                </a:solidFill>
              </a:defRPr>
            </a:lvl1pPr>
          </a:lstStyle>
          <a:p>
            <a:r>
              <a:rPr lang="en-GB" dirty="0"/>
              <a:t>Title</a:t>
            </a:r>
            <a:endParaRPr lang="en-ZA" dirty="0"/>
          </a:p>
        </p:txBody>
      </p:sp>
      <p:sp>
        <p:nvSpPr>
          <p:cNvPr id="47" name="Date Placeholder 3"/>
          <p:cNvSpPr>
            <a:spLocks noGrp="1"/>
          </p:cNvSpPr>
          <p:nvPr>
            <p:ph type="dt" sz="half" idx="10"/>
          </p:nvPr>
        </p:nvSpPr>
        <p:spPr>
          <a:xfrm>
            <a:off x="7200727" y="5830377"/>
            <a:ext cx="4946316" cy="226715"/>
          </a:xfrm>
        </p:spPr>
        <p:txBody>
          <a:bodyPr/>
          <a:lstStyle>
            <a:lvl1pPr>
              <a:defRPr sz="2400">
                <a:ln>
                  <a:noFill/>
                </a:ln>
                <a:solidFill>
                  <a:schemeClr val="bg1"/>
                </a:solidFill>
                <a:latin typeface="Futura"/>
                <a:cs typeface="Futura"/>
              </a:defRPr>
            </a:lvl1pPr>
          </a:lstStyle>
          <a:p>
            <a:fld id="{D334613F-07B6-704A-9C2B-66DC015AADC9}" type="datetime1">
              <a:rPr lang="en-ZA" smtClean="0">
                <a:solidFill>
                  <a:prstClr val="white"/>
                </a:solidFill>
              </a:rPr>
              <a:pPr/>
              <a:t>2024/06/06</a:t>
            </a:fld>
            <a:endParaRPr lang="en-ZA" dirty="0">
              <a:solidFill>
                <a:prstClr val="white"/>
              </a:solidFill>
            </a:endParaRPr>
          </a:p>
        </p:txBody>
      </p:sp>
      <p:cxnSp>
        <p:nvCxnSpPr>
          <p:cNvPr id="48" name="Straight Connector 47"/>
          <p:cNvCxnSpPr/>
          <p:nvPr userDrawn="1"/>
        </p:nvCxnSpPr>
        <p:spPr>
          <a:xfrm>
            <a:off x="7200727" y="4191601"/>
            <a:ext cx="12028" cy="188648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Subtitle 2"/>
          <p:cNvSpPr>
            <a:spLocks noGrp="1"/>
          </p:cNvSpPr>
          <p:nvPr>
            <p:ph type="subTitle" idx="1" hasCustomPrompt="1"/>
          </p:nvPr>
        </p:nvSpPr>
        <p:spPr>
          <a:xfrm>
            <a:off x="7200727" y="5276470"/>
            <a:ext cx="4946316" cy="443815"/>
          </a:xfrm>
        </p:spPr>
        <p:txBody>
          <a:bodyPr lIns="107984" rIns="107984" anchor="ctr"/>
          <a:lstStyle>
            <a:lvl1pPr marL="0" indent="0" algn="l">
              <a:buNone/>
              <a:defRPr>
                <a:solidFill>
                  <a:schemeClr val="bg1"/>
                </a:solidFill>
                <a:latin typeface="Futura"/>
                <a:cs typeface="Futura"/>
              </a:defRPr>
            </a:lvl1pPr>
            <a:lvl2pPr marL="609491" indent="0" algn="ctr">
              <a:buNone/>
              <a:defRPr>
                <a:solidFill>
                  <a:schemeClr val="tx1">
                    <a:tint val="75000"/>
                  </a:schemeClr>
                </a:solidFill>
              </a:defRPr>
            </a:lvl2pPr>
            <a:lvl3pPr marL="1218990" indent="0" algn="ctr">
              <a:buNone/>
              <a:defRPr>
                <a:solidFill>
                  <a:schemeClr val="tx1">
                    <a:tint val="75000"/>
                  </a:schemeClr>
                </a:solidFill>
              </a:defRPr>
            </a:lvl3pPr>
            <a:lvl4pPr marL="1828482" indent="0" algn="ctr">
              <a:buNone/>
              <a:defRPr>
                <a:solidFill>
                  <a:schemeClr val="tx1">
                    <a:tint val="75000"/>
                  </a:schemeClr>
                </a:solidFill>
              </a:defRPr>
            </a:lvl4pPr>
            <a:lvl5pPr marL="2437978" indent="0" algn="ctr">
              <a:buNone/>
              <a:defRPr>
                <a:solidFill>
                  <a:schemeClr val="tx1">
                    <a:tint val="75000"/>
                  </a:schemeClr>
                </a:solidFill>
              </a:defRPr>
            </a:lvl5pPr>
            <a:lvl6pPr marL="3047468" indent="0" algn="ctr">
              <a:buNone/>
              <a:defRPr>
                <a:solidFill>
                  <a:schemeClr val="tx1">
                    <a:tint val="75000"/>
                  </a:schemeClr>
                </a:solidFill>
              </a:defRPr>
            </a:lvl6pPr>
            <a:lvl7pPr marL="3656959"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GB" dirty="0"/>
              <a:t>Presenter</a:t>
            </a:r>
            <a:endParaRPr lang="en-ZA" dirty="0"/>
          </a:p>
        </p:txBody>
      </p:sp>
      <p:grpSp>
        <p:nvGrpSpPr>
          <p:cNvPr id="44" name="Group 43"/>
          <p:cNvGrpSpPr/>
          <p:nvPr userDrawn="1"/>
        </p:nvGrpSpPr>
        <p:grpSpPr>
          <a:xfrm>
            <a:off x="-783090" y="-1096497"/>
            <a:ext cx="10744956" cy="7544624"/>
            <a:chOff x="-334442" y="590482"/>
            <a:chExt cx="8058717" cy="5658468"/>
          </a:xfrm>
        </p:grpSpPr>
        <p:sp>
          <p:nvSpPr>
            <p:cNvPr id="46" name="Rectangle 45"/>
            <p:cNvSpPr/>
            <p:nvPr/>
          </p:nvSpPr>
          <p:spPr>
            <a:xfrm>
              <a:off x="3666400" y="3415896"/>
              <a:ext cx="4057875" cy="14679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5900" dirty="0">
                  <a:solidFill>
                    <a:prstClr val="white">
                      <a:lumMod val="85000"/>
                    </a:prstClr>
                  </a:solidFill>
                  <a:latin typeface="Futura"/>
                  <a:cs typeface="Futura"/>
                </a:rPr>
                <a:t>Quality</a:t>
              </a:r>
            </a:p>
          </p:txBody>
        </p:sp>
        <p:sp>
          <p:nvSpPr>
            <p:cNvPr id="50" name="Rectangle 49"/>
            <p:cNvSpPr/>
            <p:nvPr/>
          </p:nvSpPr>
          <p:spPr>
            <a:xfrm rot="16200000">
              <a:off x="332590" y="4456744"/>
              <a:ext cx="1724787"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2100" dirty="0">
                  <a:solidFill>
                    <a:prstClr val="white">
                      <a:lumMod val="85000"/>
                    </a:prstClr>
                  </a:solidFill>
                  <a:latin typeface="Futura"/>
                  <a:cs typeface="Futura"/>
                </a:rPr>
                <a:t>Migration</a:t>
              </a:r>
            </a:p>
          </p:txBody>
        </p:sp>
        <p:sp>
          <p:nvSpPr>
            <p:cNvPr id="51" name="Rectangle 50"/>
            <p:cNvSpPr/>
            <p:nvPr/>
          </p:nvSpPr>
          <p:spPr>
            <a:xfrm rot="16200000">
              <a:off x="2867592" y="4229730"/>
              <a:ext cx="3353615" cy="6848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4800" dirty="0">
                  <a:solidFill>
                    <a:prstClr val="white">
                      <a:lumMod val="85000"/>
                    </a:prstClr>
                  </a:solidFill>
                  <a:latin typeface="Futura"/>
                  <a:cs typeface="Futura"/>
                </a:rPr>
                <a:t>Barcoding</a:t>
              </a:r>
            </a:p>
          </p:txBody>
        </p:sp>
        <p:sp>
          <p:nvSpPr>
            <p:cNvPr id="52" name="Rectangle 51"/>
            <p:cNvSpPr/>
            <p:nvPr/>
          </p:nvSpPr>
          <p:spPr>
            <a:xfrm rot="16200000">
              <a:off x="5052440" y="1851691"/>
              <a:ext cx="1827890" cy="8267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3200" dirty="0">
                  <a:solidFill>
                    <a:prstClr val="white">
                      <a:lumMod val="85000"/>
                    </a:prstClr>
                  </a:solidFill>
                  <a:latin typeface="Futura"/>
                  <a:cs typeface="Futura"/>
                </a:rPr>
                <a:t>Governance</a:t>
              </a:r>
            </a:p>
          </p:txBody>
        </p:sp>
        <p:sp>
          <p:nvSpPr>
            <p:cNvPr id="53" name="Rectangle 52"/>
            <p:cNvSpPr/>
            <p:nvPr/>
          </p:nvSpPr>
          <p:spPr>
            <a:xfrm>
              <a:off x="2271395" y="3603155"/>
              <a:ext cx="172478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3200" dirty="0">
                  <a:solidFill>
                    <a:prstClr val="white">
                      <a:lumMod val="85000"/>
                    </a:prstClr>
                  </a:solidFill>
                  <a:latin typeface="Futura"/>
                  <a:cs typeface="Futura"/>
                </a:rPr>
                <a:t>portals</a:t>
              </a:r>
            </a:p>
          </p:txBody>
        </p:sp>
        <p:sp>
          <p:nvSpPr>
            <p:cNvPr id="54" name="Rectangle 53"/>
            <p:cNvSpPr/>
            <p:nvPr/>
          </p:nvSpPr>
          <p:spPr>
            <a:xfrm>
              <a:off x="1562810" y="2937836"/>
              <a:ext cx="483900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8300" b="1" dirty="0">
                  <a:solidFill>
                    <a:srgbClr val="CC0000"/>
                  </a:solidFill>
                  <a:latin typeface="Futura"/>
                  <a:cs typeface="Futura"/>
                </a:rPr>
                <a:t>Master Data</a:t>
              </a:r>
            </a:p>
          </p:txBody>
        </p:sp>
        <p:sp>
          <p:nvSpPr>
            <p:cNvPr id="55" name="Rectangle 54"/>
            <p:cNvSpPr/>
            <p:nvPr/>
          </p:nvSpPr>
          <p:spPr>
            <a:xfrm>
              <a:off x="4579503" y="3470077"/>
              <a:ext cx="1818750" cy="547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2100" dirty="0">
                  <a:solidFill>
                    <a:prstClr val="white">
                      <a:lumMod val="85000"/>
                    </a:prstClr>
                  </a:solidFill>
                  <a:latin typeface="Futura"/>
                  <a:cs typeface="Futura"/>
                </a:rPr>
                <a:t>ISO-8000</a:t>
              </a:r>
            </a:p>
          </p:txBody>
        </p:sp>
        <p:sp>
          <p:nvSpPr>
            <p:cNvPr id="56" name="Rectangle 55"/>
            <p:cNvSpPr/>
            <p:nvPr/>
          </p:nvSpPr>
          <p:spPr>
            <a:xfrm>
              <a:off x="3227966" y="2209377"/>
              <a:ext cx="198804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1900" dirty="0">
                  <a:solidFill>
                    <a:prstClr val="white">
                      <a:lumMod val="85000"/>
                    </a:prstClr>
                  </a:solidFill>
                  <a:latin typeface="Futura"/>
                  <a:cs typeface="Futura"/>
                </a:rPr>
                <a:t>Cataloguing</a:t>
              </a:r>
            </a:p>
          </p:txBody>
        </p:sp>
        <p:sp>
          <p:nvSpPr>
            <p:cNvPr id="57" name="Rectangle 56"/>
            <p:cNvSpPr/>
            <p:nvPr/>
          </p:nvSpPr>
          <p:spPr>
            <a:xfrm rot="16200000">
              <a:off x="2540678" y="2051912"/>
              <a:ext cx="210310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2400" dirty="0">
                  <a:solidFill>
                    <a:prstClr val="white">
                      <a:lumMod val="85000"/>
                    </a:prstClr>
                  </a:solidFill>
                  <a:latin typeface="Futura"/>
                  <a:cs typeface="Futura"/>
                </a:rPr>
                <a:t>optimization</a:t>
              </a:r>
            </a:p>
          </p:txBody>
        </p:sp>
        <p:sp>
          <p:nvSpPr>
            <p:cNvPr id="58" name="Rectangle 57"/>
            <p:cNvSpPr/>
            <p:nvPr/>
          </p:nvSpPr>
          <p:spPr>
            <a:xfrm rot="16200000">
              <a:off x="2748614" y="4371212"/>
              <a:ext cx="284165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3200" dirty="0">
                  <a:solidFill>
                    <a:prstClr val="white">
                      <a:lumMod val="85000"/>
                    </a:prstClr>
                  </a:solidFill>
                  <a:latin typeface="Futura"/>
                  <a:cs typeface="Futura"/>
                </a:rPr>
                <a:t>conformance</a:t>
              </a:r>
            </a:p>
          </p:txBody>
        </p:sp>
        <p:sp>
          <p:nvSpPr>
            <p:cNvPr id="59" name="Rectangle 58"/>
            <p:cNvSpPr/>
            <p:nvPr/>
          </p:nvSpPr>
          <p:spPr>
            <a:xfrm>
              <a:off x="3538823" y="2569088"/>
              <a:ext cx="1549515"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GB" sz="2100" dirty="0">
                  <a:solidFill>
                    <a:prstClr val="white">
                      <a:lumMod val="85000"/>
                    </a:prstClr>
                  </a:solidFill>
                  <a:latin typeface="Futura"/>
                  <a:cs typeface="Futura"/>
                </a:rPr>
                <a:t>ontology</a:t>
              </a:r>
              <a:endParaRPr lang="en-ZA" sz="2100" dirty="0">
                <a:solidFill>
                  <a:prstClr val="white">
                    <a:lumMod val="85000"/>
                  </a:prstClr>
                </a:solidFill>
                <a:latin typeface="Futura"/>
                <a:cs typeface="Futura"/>
              </a:endParaRPr>
            </a:p>
          </p:txBody>
        </p:sp>
        <p:sp>
          <p:nvSpPr>
            <p:cNvPr id="60" name="Rectangle 59"/>
            <p:cNvSpPr/>
            <p:nvPr/>
          </p:nvSpPr>
          <p:spPr>
            <a:xfrm rot="16200000">
              <a:off x="2513736" y="4422041"/>
              <a:ext cx="276532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2100" dirty="0">
                  <a:solidFill>
                    <a:prstClr val="white">
                      <a:lumMod val="85000"/>
                    </a:prstClr>
                  </a:solidFill>
                  <a:latin typeface="Futura"/>
                  <a:cs typeface="Futura"/>
                </a:rPr>
                <a:t>Multiple languages</a:t>
              </a:r>
            </a:p>
          </p:txBody>
        </p:sp>
        <p:sp>
          <p:nvSpPr>
            <p:cNvPr id="61" name="Rectangle 60"/>
            <p:cNvSpPr/>
            <p:nvPr/>
          </p:nvSpPr>
          <p:spPr>
            <a:xfrm>
              <a:off x="1002427" y="2460683"/>
              <a:ext cx="331884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2400" dirty="0">
                  <a:solidFill>
                    <a:prstClr val="white">
                      <a:lumMod val="85000"/>
                    </a:prstClr>
                  </a:solidFill>
                  <a:latin typeface="Futura"/>
                  <a:cs typeface="Futura"/>
                </a:rPr>
                <a:t>standardization</a:t>
              </a:r>
            </a:p>
          </p:txBody>
        </p:sp>
        <p:sp>
          <p:nvSpPr>
            <p:cNvPr id="62" name="Rectangle 61"/>
            <p:cNvSpPr/>
            <p:nvPr/>
          </p:nvSpPr>
          <p:spPr>
            <a:xfrm rot="16200000">
              <a:off x="-153841" y="2066012"/>
              <a:ext cx="351576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3200" dirty="0">
                  <a:solidFill>
                    <a:prstClr val="white">
                      <a:lumMod val="85000"/>
                    </a:prstClr>
                  </a:solidFill>
                  <a:latin typeface="Futura"/>
                  <a:cs typeface="Futura"/>
                </a:rPr>
                <a:t>Consulting</a:t>
              </a:r>
            </a:p>
          </p:txBody>
        </p:sp>
        <p:sp>
          <p:nvSpPr>
            <p:cNvPr id="63" name="Rectangle 62"/>
            <p:cNvSpPr/>
            <p:nvPr/>
          </p:nvSpPr>
          <p:spPr>
            <a:xfrm>
              <a:off x="1867142" y="3896269"/>
              <a:ext cx="257489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2700" dirty="0">
                  <a:solidFill>
                    <a:prstClr val="white">
                      <a:lumMod val="85000"/>
                    </a:prstClr>
                  </a:solidFill>
                  <a:latin typeface="Futura"/>
                  <a:cs typeface="Futura"/>
                </a:rPr>
                <a:t>Data Packs</a:t>
              </a:r>
            </a:p>
          </p:txBody>
        </p:sp>
        <p:sp>
          <p:nvSpPr>
            <p:cNvPr id="64" name="Rectangle 63"/>
            <p:cNvSpPr/>
            <p:nvPr/>
          </p:nvSpPr>
          <p:spPr>
            <a:xfrm rot="16200000">
              <a:off x="590102" y="4289432"/>
              <a:ext cx="171151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3200" dirty="0">
                  <a:solidFill>
                    <a:prstClr val="white">
                      <a:lumMod val="85000"/>
                    </a:prstClr>
                  </a:solidFill>
                  <a:latin typeface="Futura"/>
                  <a:cs typeface="Futura"/>
                </a:rPr>
                <a:t>testing</a:t>
              </a:r>
            </a:p>
          </p:txBody>
        </p:sp>
        <p:sp>
          <p:nvSpPr>
            <p:cNvPr id="65" name="Rectangle 64"/>
            <p:cNvSpPr/>
            <p:nvPr/>
          </p:nvSpPr>
          <p:spPr>
            <a:xfrm rot="16200000">
              <a:off x="4087968" y="2070429"/>
              <a:ext cx="1555921" cy="466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2400" dirty="0">
                  <a:solidFill>
                    <a:prstClr val="white">
                      <a:lumMod val="85000"/>
                    </a:prstClr>
                  </a:solidFill>
                  <a:latin typeface="Futura"/>
                  <a:cs typeface="Futura"/>
                </a:rPr>
                <a:t>descriptions</a:t>
              </a:r>
            </a:p>
          </p:txBody>
        </p:sp>
        <p:sp>
          <p:nvSpPr>
            <p:cNvPr id="66" name="Rectangle 65"/>
            <p:cNvSpPr/>
            <p:nvPr/>
          </p:nvSpPr>
          <p:spPr>
            <a:xfrm>
              <a:off x="1342839" y="3921591"/>
              <a:ext cx="109859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2100" dirty="0">
                  <a:solidFill>
                    <a:prstClr val="white">
                      <a:lumMod val="85000"/>
                    </a:prstClr>
                  </a:solidFill>
                  <a:latin typeface="Futura"/>
                  <a:cs typeface="Futura"/>
                </a:rPr>
                <a:t>OTD</a:t>
              </a:r>
            </a:p>
          </p:txBody>
        </p:sp>
        <p:sp>
          <p:nvSpPr>
            <p:cNvPr id="67" name="Rectangle 66"/>
            <p:cNvSpPr/>
            <p:nvPr/>
          </p:nvSpPr>
          <p:spPr>
            <a:xfrm rot="16200000">
              <a:off x="5255081" y="3144420"/>
              <a:ext cx="207093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US" sz="2100" dirty="0">
                  <a:solidFill>
                    <a:prstClr val="white">
                      <a:lumMod val="85000"/>
                    </a:prstClr>
                  </a:solidFill>
                  <a:latin typeface="Futura"/>
                  <a:cs typeface="Futura"/>
                </a:rPr>
                <a:t>integration</a:t>
              </a:r>
              <a:endParaRPr lang="en-ZA" sz="2100" dirty="0">
                <a:solidFill>
                  <a:prstClr val="white">
                    <a:lumMod val="85000"/>
                  </a:prstClr>
                </a:solidFill>
                <a:latin typeface="Futura"/>
                <a:cs typeface="Futura"/>
              </a:endParaRPr>
            </a:p>
          </p:txBody>
        </p:sp>
        <p:sp>
          <p:nvSpPr>
            <p:cNvPr id="68" name="Rectangle 67"/>
            <p:cNvSpPr/>
            <p:nvPr/>
          </p:nvSpPr>
          <p:spPr>
            <a:xfrm>
              <a:off x="5704925" y="2498349"/>
              <a:ext cx="181681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2100" dirty="0">
                  <a:solidFill>
                    <a:prstClr val="white">
                      <a:lumMod val="85000"/>
                    </a:prstClr>
                  </a:solidFill>
                  <a:latin typeface="Futura"/>
                  <a:cs typeface="Futura"/>
                </a:rPr>
                <a:t>Solutions</a:t>
              </a:r>
            </a:p>
          </p:txBody>
        </p:sp>
        <p:sp>
          <p:nvSpPr>
            <p:cNvPr id="69" name="Rectangle 68"/>
            <p:cNvSpPr/>
            <p:nvPr/>
          </p:nvSpPr>
          <p:spPr>
            <a:xfrm>
              <a:off x="751216" y="3309088"/>
              <a:ext cx="1295906"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2100" dirty="0">
                  <a:solidFill>
                    <a:prstClr val="white">
                      <a:lumMod val="85000"/>
                    </a:prstClr>
                  </a:solidFill>
                  <a:latin typeface="Futura"/>
                  <a:cs typeface="Futura"/>
                </a:rPr>
                <a:t>Content</a:t>
              </a:r>
            </a:p>
          </p:txBody>
        </p:sp>
        <p:sp>
          <p:nvSpPr>
            <p:cNvPr id="70" name="Rectangle 69"/>
            <p:cNvSpPr/>
            <p:nvPr/>
          </p:nvSpPr>
          <p:spPr>
            <a:xfrm>
              <a:off x="6250603" y="3553077"/>
              <a:ext cx="834408"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2100" dirty="0">
                  <a:solidFill>
                    <a:prstClr val="white">
                      <a:lumMod val="85000"/>
                    </a:prstClr>
                  </a:solidFill>
                  <a:latin typeface="Futura"/>
                  <a:cs typeface="Futura"/>
                </a:rPr>
                <a:t>ERP</a:t>
              </a:r>
            </a:p>
          </p:txBody>
        </p:sp>
        <p:sp>
          <p:nvSpPr>
            <p:cNvPr id="71" name="Rectangle 70"/>
            <p:cNvSpPr/>
            <p:nvPr/>
          </p:nvSpPr>
          <p:spPr>
            <a:xfrm rot="16200000">
              <a:off x="1236567" y="4078937"/>
              <a:ext cx="207990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3200" dirty="0">
                  <a:solidFill>
                    <a:prstClr val="white">
                      <a:lumMod val="85000"/>
                    </a:prstClr>
                  </a:solidFill>
                  <a:latin typeface="Futura"/>
                  <a:cs typeface="Futura"/>
                </a:rPr>
                <a:t>inventory</a:t>
              </a:r>
            </a:p>
          </p:txBody>
        </p:sp>
        <p:sp>
          <p:nvSpPr>
            <p:cNvPr id="72" name="Rectangle 71"/>
            <p:cNvSpPr/>
            <p:nvPr/>
          </p:nvSpPr>
          <p:spPr>
            <a:xfrm>
              <a:off x="1958656" y="3382129"/>
              <a:ext cx="214632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2100" dirty="0">
                  <a:solidFill>
                    <a:prstClr val="white">
                      <a:lumMod val="85000"/>
                    </a:prstClr>
                  </a:solidFill>
                  <a:latin typeface="Futura"/>
                  <a:cs typeface="Futura"/>
                </a:rPr>
                <a:t>Acquisitioning</a:t>
              </a:r>
            </a:p>
          </p:txBody>
        </p:sp>
        <p:sp>
          <p:nvSpPr>
            <p:cNvPr id="73" name="Rectangle 72"/>
            <p:cNvSpPr/>
            <p:nvPr/>
          </p:nvSpPr>
          <p:spPr>
            <a:xfrm>
              <a:off x="-334442" y="3553077"/>
              <a:ext cx="365004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5300" dirty="0">
                  <a:solidFill>
                    <a:prstClr val="white">
                      <a:lumMod val="85000"/>
                    </a:prstClr>
                  </a:solidFill>
                  <a:latin typeface="Futura"/>
                  <a:cs typeface="Futura"/>
                </a:rPr>
                <a:t>Cloud</a:t>
              </a:r>
            </a:p>
          </p:txBody>
        </p:sp>
        <p:sp>
          <p:nvSpPr>
            <p:cNvPr id="74" name="Rectangle 73"/>
            <p:cNvSpPr/>
            <p:nvPr/>
          </p:nvSpPr>
          <p:spPr>
            <a:xfrm rot="16200000">
              <a:off x="518695" y="2384448"/>
              <a:ext cx="1632025"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2100" dirty="0">
                  <a:solidFill>
                    <a:prstClr val="white">
                      <a:lumMod val="85000"/>
                    </a:prstClr>
                  </a:solidFill>
                  <a:latin typeface="Futura"/>
                  <a:cs typeface="Futura"/>
                </a:rPr>
                <a:t>dictionary</a:t>
              </a:r>
            </a:p>
          </p:txBody>
        </p:sp>
        <p:sp>
          <p:nvSpPr>
            <p:cNvPr id="75" name="Rectangle 74"/>
            <p:cNvSpPr/>
            <p:nvPr/>
          </p:nvSpPr>
          <p:spPr>
            <a:xfrm>
              <a:off x="-317403" y="2945172"/>
              <a:ext cx="272597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2700" dirty="0">
                  <a:solidFill>
                    <a:prstClr val="white">
                      <a:lumMod val="85000"/>
                    </a:prstClr>
                  </a:solidFill>
                  <a:latin typeface="Futura"/>
                  <a:cs typeface="Futura"/>
                </a:rPr>
                <a:t>Translations</a:t>
              </a:r>
            </a:p>
          </p:txBody>
        </p:sp>
      </p:grpSp>
      <p:pic>
        <p:nvPicPr>
          <p:cNvPr id="78" name="Picture 4" descr="http://www.clker.com/cliparts/2/e/0/7/12422395911228769102Copyright_thin.svg.med.png"/>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78493" y="6591079"/>
            <a:ext cx="197295" cy="19729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ound Diagonal Corner Rectangle 3"/>
          <p:cNvSpPr/>
          <p:nvPr userDrawn="1"/>
        </p:nvSpPr>
        <p:spPr>
          <a:xfrm>
            <a:off x="10407080" y="9"/>
            <a:ext cx="1784920" cy="1167319"/>
          </a:xfrm>
          <a:prstGeom prst="round2Diag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lIns="47992" tIns="0" rIns="47992" bIns="0" rtlCol="0" anchor="ctr"/>
          <a:lstStyle/>
          <a:p>
            <a:pPr algn="ctr" defTabSz="609491"/>
            <a:endParaRPr lang="en-ZA" sz="1600" dirty="0">
              <a:solidFill>
                <a:prstClr val="black"/>
              </a:solidFill>
              <a:latin typeface="Arial"/>
              <a:cs typeface="Arial"/>
            </a:endParaRPr>
          </a:p>
        </p:txBody>
      </p:sp>
      <p:pic>
        <p:nvPicPr>
          <p:cNvPr id="76" name="Picture 7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21891" y="10505"/>
            <a:ext cx="2355300" cy="1167319"/>
          </a:xfrm>
          <a:prstGeom prst="rect">
            <a:avLst/>
          </a:prstGeom>
          <a:effectLst/>
        </p:spPr>
      </p:pic>
    </p:spTree>
    <p:extLst>
      <p:ext uri="{BB962C8B-B14F-4D97-AF65-F5344CB8AC3E}">
        <p14:creationId xmlns:p14="http://schemas.microsoft.com/office/powerpoint/2010/main" val="2547441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45" name="Picture 2" descr="http://www.voice-ev.org/veranstaltungen/entscheiderforum/bundles/home/images/bg_header.jpg"/>
          <p:cNvPicPr>
            <a:picLocks noChangeAspect="1" noChangeArrowheads="1"/>
          </p:cNvPicPr>
          <p:nvPr userDrawn="1"/>
        </p:nvPicPr>
        <p:blipFill>
          <a:blip r:embed="rId2">
            <a:lum bright="1000"/>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ctrTitle" hasCustomPrompt="1"/>
          </p:nvPr>
        </p:nvSpPr>
        <p:spPr>
          <a:xfrm>
            <a:off x="7200727" y="4259171"/>
            <a:ext cx="4946316" cy="966959"/>
          </a:xfrm>
        </p:spPr>
        <p:txBody>
          <a:bodyPr>
            <a:normAutofit/>
          </a:bodyPr>
          <a:lstStyle>
            <a:lvl1pPr algn="l">
              <a:defRPr sz="4000">
                <a:ln>
                  <a:solidFill>
                    <a:schemeClr val="bg1"/>
                  </a:solidFill>
                </a:ln>
                <a:solidFill>
                  <a:schemeClr val="bg1"/>
                </a:solidFill>
              </a:defRPr>
            </a:lvl1pPr>
          </a:lstStyle>
          <a:p>
            <a:r>
              <a:rPr lang="en-GB" dirty="0"/>
              <a:t>Title</a:t>
            </a:r>
            <a:endParaRPr lang="en-ZA" dirty="0"/>
          </a:p>
        </p:txBody>
      </p:sp>
      <p:sp>
        <p:nvSpPr>
          <p:cNvPr id="3" name="Subtitle 2"/>
          <p:cNvSpPr>
            <a:spLocks noGrp="1"/>
          </p:cNvSpPr>
          <p:nvPr>
            <p:ph type="subTitle" idx="1" hasCustomPrompt="1"/>
          </p:nvPr>
        </p:nvSpPr>
        <p:spPr>
          <a:xfrm>
            <a:off x="7200727" y="5336234"/>
            <a:ext cx="4946316" cy="443815"/>
          </a:xfrm>
        </p:spPr>
        <p:txBody>
          <a:bodyPr lIns="107984" rIns="107984" anchor="ctr"/>
          <a:lstStyle>
            <a:lvl1pPr marL="0" indent="0" algn="l">
              <a:buNone/>
              <a:defRPr sz="3200">
                <a:ln>
                  <a:solidFill>
                    <a:srgbClr val="FFFFFF"/>
                  </a:solidFill>
                </a:ln>
                <a:solidFill>
                  <a:schemeClr val="bg1"/>
                </a:solidFill>
                <a:latin typeface="Futura"/>
                <a:cs typeface="Futura"/>
              </a:defRPr>
            </a:lvl1pPr>
            <a:lvl2pPr marL="609491" indent="0" algn="ctr">
              <a:buNone/>
              <a:defRPr>
                <a:solidFill>
                  <a:schemeClr val="tx1">
                    <a:tint val="75000"/>
                  </a:schemeClr>
                </a:solidFill>
              </a:defRPr>
            </a:lvl2pPr>
            <a:lvl3pPr marL="1218990" indent="0" algn="ctr">
              <a:buNone/>
              <a:defRPr>
                <a:solidFill>
                  <a:schemeClr val="tx1">
                    <a:tint val="75000"/>
                  </a:schemeClr>
                </a:solidFill>
              </a:defRPr>
            </a:lvl3pPr>
            <a:lvl4pPr marL="1828482" indent="0" algn="ctr">
              <a:buNone/>
              <a:defRPr>
                <a:solidFill>
                  <a:schemeClr val="tx1">
                    <a:tint val="75000"/>
                  </a:schemeClr>
                </a:solidFill>
              </a:defRPr>
            </a:lvl4pPr>
            <a:lvl5pPr marL="2437978" indent="0" algn="ctr">
              <a:buNone/>
              <a:defRPr>
                <a:solidFill>
                  <a:schemeClr val="tx1">
                    <a:tint val="75000"/>
                  </a:schemeClr>
                </a:solidFill>
              </a:defRPr>
            </a:lvl5pPr>
            <a:lvl6pPr marL="3047468" indent="0" algn="ctr">
              <a:buNone/>
              <a:defRPr>
                <a:solidFill>
                  <a:schemeClr val="tx1">
                    <a:tint val="75000"/>
                  </a:schemeClr>
                </a:solidFill>
              </a:defRPr>
            </a:lvl6pPr>
            <a:lvl7pPr marL="3656959"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GB" dirty="0"/>
              <a:t>Presenter</a:t>
            </a:r>
            <a:endParaRPr lang="en-ZA" dirty="0"/>
          </a:p>
        </p:txBody>
      </p:sp>
      <p:sp>
        <p:nvSpPr>
          <p:cNvPr id="4" name="Date Placeholder 3"/>
          <p:cNvSpPr>
            <a:spLocks noGrp="1"/>
          </p:cNvSpPr>
          <p:nvPr>
            <p:ph type="dt" sz="half" idx="10"/>
          </p:nvPr>
        </p:nvSpPr>
        <p:spPr>
          <a:xfrm>
            <a:off x="7200727" y="5890141"/>
            <a:ext cx="4946316" cy="226715"/>
          </a:xfrm>
        </p:spPr>
        <p:txBody>
          <a:bodyPr/>
          <a:lstStyle>
            <a:lvl1pPr>
              <a:defRPr sz="2400">
                <a:ln>
                  <a:solidFill>
                    <a:srgbClr val="FFFFFF"/>
                  </a:solidFill>
                </a:ln>
                <a:solidFill>
                  <a:schemeClr val="bg1"/>
                </a:solidFill>
                <a:latin typeface="Futura"/>
                <a:cs typeface="Futura"/>
              </a:defRPr>
            </a:lvl1pPr>
          </a:lstStyle>
          <a:p>
            <a:fld id="{D334613F-07B6-704A-9C2B-66DC015AADC9}" type="datetime1">
              <a:rPr lang="en-ZA" smtClean="0">
                <a:solidFill>
                  <a:prstClr val="white"/>
                </a:solidFill>
              </a:rPr>
              <a:pPr/>
              <a:t>2024/06/06</a:t>
            </a:fld>
            <a:endParaRPr lang="en-ZA" dirty="0">
              <a:solidFill>
                <a:prstClr val="white"/>
              </a:solidFill>
            </a:endParaRPr>
          </a:p>
        </p:txBody>
      </p:sp>
      <p:cxnSp>
        <p:nvCxnSpPr>
          <p:cNvPr id="42" name="Straight Connector 41"/>
          <p:cNvCxnSpPr/>
          <p:nvPr userDrawn="1"/>
        </p:nvCxnSpPr>
        <p:spPr>
          <a:xfrm>
            <a:off x="7200727" y="4251365"/>
            <a:ext cx="12028" cy="188648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0" name="Group 39"/>
          <p:cNvGrpSpPr/>
          <p:nvPr userDrawn="1"/>
        </p:nvGrpSpPr>
        <p:grpSpPr>
          <a:xfrm>
            <a:off x="-766769" y="-1154313"/>
            <a:ext cx="10744956" cy="7544624"/>
            <a:chOff x="-334442" y="590482"/>
            <a:chExt cx="8058717" cy="5658468"/>
          </a:xfrm>
        </p:grpSpPr>
        <p:sp>
          <p:nvSpPr>
            <p:cNvPr id="41" name="Rectangle 40"/>
            <p:cNvSpPr/>
            <p:nvPr/>
          </p:nvSpPr>
          <p:spPr>
            <a:xfrm>
              <a:off x="3666400" y="3415896"/>
              <a:ext cx="4057875" cy="14679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5900" dirty="0">
                  <a:solidFill>
                    <a:prstClr val="white">
                      <a:lumMod val="95000"/>
                    </a:prstClr>
                  </a:solidFill>
                  <a:latin typeface="Futura"/>
                  <a:cs typeface="Futura"/>
                </a:rPr>
                <a:t>Quality</a:t>
              </a:r>
            </a:p>
          </p:txBody>
        </p:sp>
        <p:sp>
          <p:nvSpPr>
            <p:cNvPr id="43" name="Rectangle 42"/>
            <p:cNvSpPr/>
            <p:nvPr/>
          </p:nvSpPr>
          <p:spPr>
            <a:xfrm rot="16200000">
              <a:off x="332590" y="4456744"/>
              <a:ext cx="1724787"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2100" dirty="0">
                  <a:solidFill>
                    <a:prstClr val="white">
                      <a:lumMod val="95000"/>
                    </a:prstClr>
                  </a:solidFill>
                  <a:latin typeface="Futura"/>
                  <a:cs typeface="Futura"/>
                </a:rPr>
                <a:t>Migration</a:t>
              </a:r>
            </a:p>
          </p:txBody>
        </p:sp>
        <p:sp>
          <p:nvSpPr>
            <p:cNvPr id="44" name="Rectangle 43"/>
            <p:cNvSpPr/>
            <p:nvPr/>
          </p:nvSpPr>
          <p:spPr>
            <a:xfrm rot="16200000">
              <a:off x="2867592" y="4229730"/>
              <a:ext cx="3353615" cy="6848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4800" dirty="0">
                  <a:solidFill>
                    <a:prstClr val="white">
                      <a:lumMod val="95000"/>
                    </a:prstClr>
                  </a:solidFill>
                  <a:latin typeface="Futura"/>
                  <a:cs typeface="Futura"/>
                </a:rPr>
                <a:t>Barcoding</a:t>
              </a:r>
            </a:p>
          </p:txBody>
        </p:sp>
        <p:sp>
          <p:nvSpPr>
            <p:cNvPr id="74" name="Rectangle 73"/>
            <p:cNvSpPr/>
            <p:nvPr/>
          </p:nvSpPr>
          <p:spPr>
            <a:xfrm rot="16200000">
              <a:off x="5052440" y="1886965"/>
              <a:ext cx="1827890" cy="8267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3200" dirty="0">
                  <a:solidFill>
                    <a:prstClr val="white">
                      <a:lumMod val="95000"/>
                    </a:prstClr>
                  </a:solidFill>
                  <a:latin typeface="Futura"/>
                  <a:cs typeface="Futura"/>
                </a:rPr>
                <a:t>Governance</a:t>
              </a:r>
            </a:p>
          </p:txBody>
        </p:sp>
        <p:sp>
          <p:nvSpPr>
            <p:cNvPr id="75" name="Rectangle 74"/>
            <p:cNvSpPr/>
            <p:nvPr/>
          </p:nvSpPr>
          <p:spPr>
            <a:xfrm>
              <a:off x="2271395" y="3603155"/>
              <a:ext cx="172478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3200" dirty="0">
                  <a:solidFill>
                    <a:prstClr val="white">
                      <a:lumMod val="95000"/>
                    </a:prstClr>
                  </a:solidFill>
                  <a:latin typeface="Futura"/>
                  <a:cs typeface="Futura"/>
                </a:rPr>
                <a:t>portals</a:t>
              </a:r>
            </a:p>
          </p:txBody>
        </p:sp>
        <p:sp>
          <p:nvSpPr>
            <p:cNvPr id="76" name="Rectangle 75"/>
            <p:cNvSpPr/>
            <p:nvPr/>
          </p:nvSpPr>
          <p:spPr>
            <a:xfrm>
              <a:off x="997320" y="2937836"/>
              <a:ext cx="595892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579703"/>
              <a:r>
                <a:rPr lang="en-ZA" sz="8500" b="1" dirty="0">
                  <a:ln w="24130">
                    <a:solidFill>
                      <a:prstClr val="white">
                        <a:lumMod val="85000"/>
                      </a:prstClr>
                    </a:solidFill>
                  </a:ln>
                  <a:solidFill>
                    <a:srgbClr val="C00000"/>
                  </a:solidFill>
                  <a:effectLst>
                    <a:outerShdw blurRad="63500" sx="102000" sy="102000" algn="ctr" rotWithShape="0">
                      <a:prstClr val="black">
                        <a:alpha val="40000"/>
                      </a:prstClr>
                    </a:outerShdw>
                  </a:effectLst>
                  <a:latin typeface="Britannic Bold" panose="020B0903060703020204" pitchFamily="34" charset="0"/>
                  <a:cs typeface="Futura"/>
                </a:rPr>
                <a:t>Master Data</a:t>
              </a:r>
            </a:p>
          </p:txBody>
        </p:sp>
        <p:sp>
          <p:nvSpPr>
            <p:cNvPr id="77" name="Rectangle 76"/>
            <p:cNvSpPr/>
            <p:nvPr/>
          </p:nvSpPr>
          <p:spPr>
            <a:xfrm>
              <a:off x="4579503" y="3470077"/>
              <a:ext cx="1818750" cy="547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2100" dirty="0">
                  <a:solidFill>
                    <a:prstClr val="white">
                      <a:lumMod val="95000"/>
                    </a:prstClr>
                  </a:solidFill>
                  <a:latin typeface="Futura"/>
                  <a:cs typeface="Futura"/>
                </a:rPr>
                <a:t>ISO-8000</a:t>
              </a:r>
            </a:p>
          </p:txBody>
        </p:sp>
        <p:sp>
          <p:nvSpPr>
            <p:cNvPr id="78" name="Rectangle 77"/>
            <p:cNvSpPr/>
            <p:nvPr/>
          </p:nvSpPr>
          <p:spPr>
            <a:xfrm>
              <a:off x="3227966" y="2209377"/>
              <a:ext cx="1988049"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1900" dirty="0">
                  <a:solidFill>
                    <a:prstClr val="white">
                      <a:lumMod val="95000"/>
                    </a:prstClr>
                  </a:solidFill>
                  <a:latin typeface="Futura"/>
                  <a:cs typeface="Futura"/>
                </a:rPr>
                <a:t>Cataloguing</a:t>
              </a:r>
            </a:p>
          </p:txBody>
        </p:sp>
        <p:sp>
          <p:nvSpPr>
            <p:cNvPr id="79" name="Rectangle 78"/>
            <p:cNvSpPr/>
            <p:nvPr/>
          </p:nvSpPr>
          <p:spPr>
            <a:xfrm rot="16200000">
              <a:off x="2540678" y="2051912"/>
              <a:ext cx="210310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2400" dirty="0">
                  <a:solidFill>
                    <a:prstClr val="white">
                      <a:lumMod val="95000"/>
                    </a:prstClr>
                  </a:solidFill>
                  <a:latin typeface="Futura"/>
                  <a:cs typeface="Futura"/>
                </a:rPr>
                <a:t>optimization</a:t>
              </a:r>
            </a:p>
          </p:txBody>
        </p:sp>
        <p:sp>
          <p:nvSpPr>
            <p:cNvPr id="80" name="Rectangle 79"/>
            <p:cNvSpPr/>
            <p:nvPr/>
          </p:nvSpPr>
          <p:spPr>
            <a:xfrm rot="16200000">
              <a:off x="2748614" y="4371212"/>
              <a:ext cx="284165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3200" dirty="0">
                  <a:solidFill>
                    <a:prstClr val="white">
                      <a:lumMod val="95000"/>
                    </a:prstClr>
                  </a:solidFill>
                  <a:latin typeface="Futura"/>
                  <a:cs typeface="Futura"/>
                </a:rPr>
                <a:t>conformance</a:t>
              </a:r>
            </a:p>
          </p:txBody>
        </p:sp>
        <p:sp>
          <p:nvSpPr>
            <p:cNvPr id="81" name="Rectangle 80"/>
            <p:cNvSpPr/>
            <p:nvPr/>
          </p:nvSpPr>
          <p:spPr>
            <a:xfrm>
              <a:off x="3538823" y="2569088"/>
              <a:ext cx="1549515"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GB" sz="2100" dirty="0">
                  <a:solidFill>
                    <a:prstClr val="white">
                      <a:lumMod val="95000"/>
                    </a:prstClr>
                  </a:solidFill>
                  <a:latin typeface="Futura"/>
                  <a:cs typeface="Futura"/>
                </a:rPr>
                <a:t>ontology</a:t>
              </a:r>
              <a:endParaRPr lang="en-ZA" sz="2100" dirty="0">
                <a:solidFill>
                  <a:prstClr val="white">
                    <a:lumMod val="95000"/>
                  </a:prstClr>
                </a:solidFill>
                <a:latin typeface="Futura"/>
                <a:cs typeface="Futura"/>
              </a:endParaRPr>
            </a:p>
          </p:txBody>
        </p:sp>
        <p:sp>
          <p:nvSpPr>
            <p:cNvPr id="82" name="Rectangle 81"/>
            <p:cNvSpPr/>
            <p:nvPr/>
          </p:nvSpPr>
          <p:spPr>
            <a:xfrm rot="16200000">
              <a:off x="2513736" y="4422041"/>
              <a:ext cx="276532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2100" dirty="0">
                  <a:solidFill>
                    <a:prstClr val="white">
                      <a:lumMod val="95000"/>
                    </a:prstClr>
                  </a:solidFill>
                  <a:latin typeface="Futura"/>
                  <a:cs typeface="Futura"/>
                </a:rPr>
                <a:t>Multiple languages</a:t>
              </a:r>
            </a:p>
          </p:txBody>
        </p:sp>
        <p:sp>
          <p:nvSpPr>
            <p:cNvPr id="83" name="Rectangle 82"/>
            <p:cNvSpPr/>
            <p:nvPr/>
          </p:nvSpPr>
          <p:spPr>
            <a:xfrm>
              <a:off x="1002427" y="2460683"/>
              <a:ext cx="331884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2400" dirty="0">
                  <a:solidFill>
                    <a:prstClr val="white">
                      <a:lumMod val="95000"/>
                    </a:prstClr>
                  </a:solidFill>
                  <a:latin typeface="Futura"/>
                  <a:cs typeface="Futura"/>
                </a:rPr>
                <a:t>standardization</a:t>
              </a:r>
            </a:p>
          </p:txBody>
        </p:sp>
        <p:sp>
          <p:nvSpPr>
            <p:cNvPr id="84" name="Rectangle 83"/>
            <p:cNvSpPr/>
            <p:nvPr/>
          </p:nvSpPr>
          <p:spPr>
            <a:xfrm rot="16200000">
              <a:off x="-153841" y="2066012"/>
              <a:ext cx="3515767"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3200" dirty="0">
                  <a:solidFill>
                    <a:prstClr val="white">
                      <a:lumMod val="95000"/>
                    </a:prstClr>
                  </a:solidFill>
                  <a:latin typeface="Futura"/>
                  <a:cs typeface="Futura"/>
                </a:rPr>
                <a:t>Consulting</a:t>
              </a:r>
            </a:p>
          </p:txBody>
        </p:sp>
        <p:sp>
          <p:nvSpPr>
            <p:cNvPr id="85" name="Rectangle 84"/>
            <p:cNvSpPr/>
            <p:nvPr/>
          </p:nvSpPr>
          <p:spPr>
            <a:xfrm>
              <a:off x="1867142" y="3896269"/>
              <a:ext cx="2574896"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2700" dirty="0">
                  <a:solidFill>
                    <a:prstClr val="white">
                      <a:lumMod val="95000"/>
                    </a:prstClr>
                  </a:solidFill>
                  <a:latin typeface="Futura"/>
                  <a:cs typeface="Futura"/>
                </a:rPr>
                <a:t>Data Packs</a:t>
              </a:r>
            </a:p>
          </p:txBody>
        </p:sp>
        <p:sp>
          <p:nvSpPr>
            <p:cNvPr id="86" name="Rectangle 85"/>
            <p:cNvSpPr/>
            <p:nvPr/>
          </p:nvSpPr>
          <p:spPr>
            <a:xfrm rot="16200000">
              <a:off x="590102" y="4289432"/>
              <a:ext cx="171151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3200" dirty="0">
                  <a:solidFill>
                    <a:prstClr val="white">
                      <a:lumMod val="95000"/>
                    </a:prstClr>
                  </a:solidFill>
                  <a:latin typeface="Futura"/>
                  <a:cs typeface="Futura"/>
                </a:rPr>
                <a:t>testing</a:t>
              </a:r>
            </a:p>
          </p:txBody>
        </p:sp>
        <p:sp>
          <p:nvSpPr>
            <p:cNvPr id="87" name="Rectangle 86"/>
            <p:cNvSpPr/>
            <p:nvPr/>
          </p:nvSpPr>
          <p:spPr>
            <a:xfrm rot="16200000">
              <a:off x="4141051" y="2056700"/>
              <a:ext cx="1414474"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2400" dirty="0">
                  <a:solidFill>
                    <a:prstClr val="white">
                      <a:lumMod val="95000"/>
                    </a:prstClr>
                  </a:solidFill>
                  <a:latin typeface="Futura"/>
                  <a:cs typeface="Futura"/>
                </a:rPr>
                <a:t>descriptions</a:t>
              </a:r>
            </a:p>
          </p:txBody>
        </p:sp>
        <p:sp>
          <p:nvSpPr>
            <p:cNvPr id="88" name="Rectangle 87"/>
            <p:cNvSpPr/>
            <p:nvPr/>
          </p:nvSpPr>
          <p:spPr>
            <a:xfrm>
              <a:off x="1342839" y="3921591"/>
              <a:ext cx="109859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2100" dirty="0">
                  <a:solidFill>
                    <a:prstClr val="white">
                      <a:lumMod val="95000"/>
                    </a:prstClr>
                  </a:solidFill>
                  <a:latin typeface="Futura"/>
                  <a:cs typeface="Futura"/>
                </a:rPr>
                <a:t>OTD</a:t>
              </a:r>
            </a:p>
          </p:txBody>
        </p:sp>
        <p:sp>
          <p:nvSpPr>
            <p:cNvPr id="89" name="Rectangle 88"/>
            <p:cNvSpPr/>
            <p:nvPr/>
          </p:nvSpPr>
          <p:spPr>
            <a:xfrm rot="16200000">
              <a:off x="5255081" y="3144420"/>
              <a:ext cx="2070932"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US" sz="2100" dirty="0">
                  <a:solidFill>
                    <a:prstClr val="white">
                      <a:lumMod val="95000"/>
                    </a:prstClr>
                  </a:solidFill>
                  <a:latin typeface="Futura"/>
                  <a:cs typeface="Futura"/>
                </a:rPr>
                <a:t>integration</a:t>
              </a:r>
              <a:endParaRPr lang="en-ZA" sz="2100" dirty="0">
                <a:solidFill>
                  <a:prstClr val="white">
                    <a:lumMod val="95000"/>
                  </a:prstClr>
                </a:solidFill>
                <a:latin typeface="Futura"/>
                <a:cs typeface="Futura"/>
              </a:endParaRPr>
            </a:p>
          </p:txBody>
        </p:sp>
        <p:sp>
          <p:nvSpPr>
            <p:cNvPr id="90" name="Rectangle 89"/>
            <p:cNvSpPr/>
            <p:nvPr/>
          </p:nvSpPr>
          <p:spPr>
            <a:xfrm>
              <a:off x="5704925" y="2498349"/>
              <a:ext cx="181681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2100" dirty="0">
                  <a:solidFill>
                    <a:prstClr val="white">
                      <a:lumMod val="95000"/>
                    </a:prstClr>
                  </a:solidFill>
                  <a:latin typeface="Futura"/>
                  <a:cs typeface="Futura"/>
                </a:rPr>
                <a:t>Solutions</a:t>
              </a:r>
            </a:p>
          </p:txBody>
        </p:sp>
        <p:sp>
          <p:nvSpPr>
            <p:cNvPr id="91" name="Rectangle 90"/>
            <p:cNvSpPr/>
            <p:nvPr/>
          </p:nvSpPr>
          <p:spPr>
            <a:xfrm>
              <a:off x="751216" y="3309088"/>
              <a:ext cx="1295906" cy="3865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2100" dirty="0">
                  <a:solidFill>
                    <a:prstClr val="white">
                      <a:lumMod val="95000"/>
                    </a:prstClr>
                  </a:solidFill>
                  <a:latin typeface="Futura"/>
                  <a:cs typeface="Futura"/>
                </a:rPr>
                <a:t>Content</a:t>
              </a:r>
            </a:p>
          </p:txBody>
        </p:sp>
        <p:sp>
          <p:nvSpPr>
            <p:cNvPr id="92" name="Rectangle 91"/>
            <p:cNvSpPr/>
            <p:nvPr/>
          </p:nvSpPr>
          <p:spPr>
            <a:xfrm>
              <a:off x="6250603" y="3553077"/>
              <a:ext cx="834408"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2100" dirty="0">
                  <a:solidFill>
                    <a:prstClr val="white">
                      <a:lumMod val="85000"/>
                    </a:prstClr>
                  </a:solidFill>
                  <a:latin typeface="Futura"/>
                  <a:cs typeface="Futura"/>
                </a:rPr>
                <a:t>ERP</a:t>
              </a:r>
            </a:p>
          </p:txBody>
        </p:sp>
        <p:sp>
          <p:nvSpPr>
            <p:cNvPr id="93" name="Rectangle 92"/>
            <p:cNvSpPr/>
            <p:nvPr/>
          </p:nvSpPr>
          <p:spPr>
            <a:xfrm rot="16200000">
              <a:off x="1236567" y="4078937"/>
              <a:ext cx="2079904"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3200" dirty="0">
                  <a:solidFill>
                    <a:prstClr val="white">
                      <a:lumMod val="95000"/>
                    </a:prstClr>
                  </a:solidFill>
                  <a:latin typeface="Futura"/>
                  <a:cs typeface="Futura"/>
                </a:rPr>
                <a:t>inventory</a:t>
              </a:r>
            </a:p>
          </p:txBody>
        </p:sp>
        <p:sp>
          <p:nvSpPr>
            <p:cNvPr id="94" name="Rectangle 93"/>
            <p:cNvSpPr/>
            <p:nvPr/>
          </p:nvSpPr>
          <p:spPr>
            <a:xfrm>
              <a:off x="1958656" y="3382129"/>
              <a:ext cx="2146321"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2100" dirty="0">
                  <a:solidFill>
                    <a:prstClr val="white">
                      <a:lumMod val="95000"/>
                    </a:prstClr>
                  </a:solidFill>
                  <a:latin typeface="Futura"/>
                  <a:cs typeface="Futura"/>
                </a:rPr>
                <a:t>Acquisitioning</a:t>
              </a:r>
            </a:p>
          </p:txBody>
        </p:sp>
        <p:sp>
          <p:nvSpPr>
            <p:cNvPr id="95" name="Rectangle 94"/>
            <p:cNvSpPr/>
            <p:nvPr/>
          </p:nvSpPr>
          <p:spPr>
            <a:xfrm>
              <a:off x="-334442" y="3553077"/>
              <a:ext cx="3650045" cy="565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5300" dirty="0">
                  <a:solidFill>
                    <a:prstClr val="white">
                      <a:lumMod val="95000"/>
                    </a:prstClr>
                  </a:solidFill>
                  <a:latin typeface="Futura"/>
                  <a:cs typeface="Futura"/>
                </a:rPr>
                <a:t>Cloud</a:t>
              </a:r>
            </a:p>
          </p:txBody>
        </p:sp>
        <p:sp>
          <p:nvSpPr>
            <p:cNvPr id="96" name="Rectangle 95"/>
            <p:cNvSpPr/>
            <p:nvPr/>
          </p:nvSpPr>
          <p:spPr>
            <a:xfrm rot="16200000">
              <a:off x="518695" y="2384448"/>
              <a:ext cx="1632025" cy="4242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2100" dirty="0">
                  <a:solidFill>
                    <a:prstClr val="white">
                      <a:lumMod val="95000"/>
                    </a:prstClr>
                  </a:solidFill>
                  <a:latin typeface="Futura"/>
                  <a:cs typeface="Futura"/>
                </a:rPr>
                <a:t>dictionary</a:t>
              </a:r>
            </a:p>
          </p:txBody>
        </p:sp>
        <p:sp>
          <p:nvSpPr>
            <p:cNvPr id="97" name="Rectangle 96"/>
            <p:cNvSpPr/>
            <p:nvPr/>
          </p:nvSpPr>
          <p:spPr>
            <a:xfrm>
              <a:off x="-317403" y="2945172"/>
              <a:ext cx="2725973" cy="5647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91"/>
              <a:r>
                <a:rPr lang="en-ZA" sz="2700" dirty="0">
                  <a:solidFill>
                    <a:prstClr val="white">
                      <a:lumMod val="95000"/>
                    </a:prstClr>
                  </a:solidFill>
                  <a:latin typeface="Futura"/>
                  <a:cs typeface="Futura"/>
                </a:rPr>
                <a:t>Translations</a:t>
              </a:r>
            </a:p>
          </p:txBody>
        </p:sp>
      </p:grpSp>
      <p:pic>
        <p:nvPicPr>
          <p:cNvPr id="99" name="Picture 9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695168" y="5828981"/>
            <a:ext cx="2847917" cy="1411467"/>
          </a:xfrm>
          <a:prstGeom prst="rect">
            <a:avLst/>
          </a:prstGeom>
          <a:effectLst/>
        </p:spPr>
      </p:pic>
      <p:pic>
        <p:nvPicPr>
          <p:cNvPr id="101" name="Picture 4" descr="http://www.clker.com/cliparts/2/e/0/7/12422395911228769102Copyright_thin.svg.med.png"/>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78493" y="6591079"/>
            <a:ext cx="197295" cy="19729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571020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p:txBody>
          <a:bodyPr/>
          <a:lstStyle/>
          <a:p>
            <a:fld id="{A7584394-88CC-B645-ADA0-14DB49DE12D9}" type="datetime1">
              <a:rPr lang="en-ZA" smtClean="0">
                <a:solidFill>
                  <a:prstClr val="white"/>
                </a:solidFill>
              </a:rPr>
              <a:pPr/>
              <a:t>2024/06/06</a:t>
            </a:fld>
            <a:endParaRPr lang="en-ZA" dirty="0">
              <a:solidFill>
                <a:prstClr val="white"/>
              </a:solidFill>
            </a:endParaRPr>
          </a:p>
        </p:txBody>
      </p:sp>
      <p:sp>
        <p:nvSpPr>
          <p:cNvPr id="5" name="Footer Placeholder 4"/>
          <p:cNvSpPr>
            <a:spLocks noGrp="1"/>
          </p:cNvSpPr>
          <p:nvPr>
            <p:ph type="ftr" sz="quarter" idx="11"/>
          </p:nvPr>
        </p:nvSpPr>
        <p:spPr/>
        <p:txBody>
          <a:bodyPr/>
          <a:lstStyle/>
          <a:p>
            <a:r>
              <a:rPr lang="en-ZA" dirty="0">
                <a:solidFill>
                  <a:srgbClr val="1F497D"/>
                </a:solidFill>
              </a:rPr>
              <a:t>www.pilogint.com</a:t>
            </a:r>
          </a:p>
        </p:txBody>
      </p:sp>
      <p:sp>
        <p:nvSpPr>
          <p:cNvPr id="6" name="Slide Number Placeholder 5"/>
          <p:cNvSpPr>
            <a:spLocks noGrp="1"/>
          </p:cNvSpPr>
          <p:nvPr>
            <p:ph type="sldNum" sz="quarter" idx="12"/>
          </p:nvPr>
        </p:nvSpPr>
        <p:spPr/>
        <p:txBody>
          <a:bodyPr/>
          <a:lstStyle/>
          <a:p>
            <a:fld id="{F79FC5F6-1581-D948-A184-FDB0977145C6}" type="slidenum">
              <a:rPr lang="en-ZA" smtClean="0"/>
              <a:pPr/>
              <a:t>‹#›</a:t>
            </a:fld>
            <a:endParaRPr lang="en-ZA" dirty="0"/>
          </a:p>
        </p:txBody>
      </p:sp>
    </p:spTree>
    <p:extLst>
      <p:ext uri="{BB962C8B-B14F-4D97-AF65-F5344CB8AC3E}">
        <p14:creationId xmlns:p14="http://schemas.microsoft.com/office/powerpoint/2010/main" val="3634259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직사각형 2"/>
          <p:cNvSpPr/>
          <p:nvPr userDrawn="1"/>
        </p:nvSpPr>
        <p:spPr>
          <a:xfrm>
            <a:off x="0" y="5705068"/>
            <a:ext cx="12192000" cy="1152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491"/>
            <a:endParaRPr lang="ko-KR" altLang="en-US" sz="2400" dirty="0">
              <a:solidFill>
                <a:prstClr val="white"/>
              </a:solidFill>
            </a:endParaRPr>
          </a:p>
        </p:txBody>
      </p:sp>
      <p:sp>
        <p:nvSpPr>
          <p:cNvPr id="4" name="Date Placeholder 3"/>
          <p:cNvSpPr>
            <a:spLocks noGrp="1"/>
          </p:cNvSpPr>
          <p:nvPr>
            <p:ph type="dt" sz="half" idx="10"/>
          </p:nvPr>
        </p:nvSpPr>
        <p:spPr/>
        <p:txBody>
          <a:bodyPr/>
          <a:lstStyle>
            <a:lvl1pPr>
              <a:defRPr>
                <a:solidFill>
                  <a:schemeClr val="tx1"/>
                </a:solidFill>
              </a:defRPr>
            </a:lvl1pPr>
          </a:lstStyle>
          <a:p>
            <a:fld id="{DFF327E2-E867-9C47-9431-7F284F51CFF2}" type="datetime1">
              <a:rPr lang="en-ZA" smtClean="0">
                <a:solidFill>
                  <a:prstClr val="black"/>
                </a:solidFill>
              </a:rPr>
              <a:pPr/>
              <a:t>2024/06/06</a:t>
            </a:fld>
            <a:endParaRPr lang="en-ZA" dirty="0">
              <a:solidFill>
                <a:prstClr val="black"/>
              </a:solidFill>
            </a:endParaRPr>
          </a:p>
        </p:txBody>
      </p:sp>
      <p:sp>
        <p:nvSpPr>
          <p:cNvPr id="6" name="Slide Number Placeholder 5"/>
          <p:cNvSpPr>
            <a:spLocks noGrp="1"/>
          </p:cNvSpPr>
          <p:nvPr>
            <p:ph type="sldNum" sz="quarter" idx="12"/>
          </p:nvPr>
        </p:nvSpPr>
        <p:spPr/>
        <p:txBody>
          <a:bodyPr/>
          <a:lstStyle>
            <a:lvl1pPr>
              <a:defRPr>
                <a:solidFill>
                  <a:srgbClr val="000000"/>
                </a:solidFill>
              </a:defRPr>
            </a:lvl1pPr>
          </a:lstStyle>
          <a:p>
            <a:fld id="{F79FC5F6-1581-D948-A184-FDB0977145C6}" type="slidenum">
              <a:rPr lang="en-ZA" smtClean="0"/>
              <a:pPr/>
              <a:t>‹#›</a:t>
            </a:fld>
            <a:endParaRPr lang="en-ZA" dirty="0"/>
          </a:p>
        </p:txBody>
      </p:sp>
      <p:sp>
        <p:nvSpPr>
          <p:cNvPr id="7" name="직사각형 2"/>
          <p:cNvSpPr/>
          <p:nvPr userDrawn="1"/>
        </p:nvSpPr>
        <p:spPr>
          <a:xfrm>
            <a:off x="4593596" y="3539629"/>
            <a:ext cx="7598405" cy="1964291"/>
          </a:xfrm>
          <a:prstGeom prst="rect">
            <a:avLst/>
          </a:prstGeom>
          <a:solidFill>
            <a:srgbClr val="10479B"/>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491"/>
            <a:endParaRPr lang="ko-KR" altLang="en-US" sz="2400" dirty="0">
              <a:solidFill>
                <a:prstClr val="white"/>
              </a:solidFill>
            </a:endParaRPr>
          </a:p>
        </p:txBody>
      </p:sp>
      <p:sp>
        <p:nvSpPr>
          <p:cNvPr id="8" name="직사각형 2"/>
          <p:cNvSpPr/>
          <p:nvPr userDrawn="1"/>
        </p:nvSpPr>
        <p:spPr>
          <a:xfrm>
            <a:off x="4593593" y="3537490"/>
            <a:ext cx="7598403" cy="58057"/>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491"/>
            <a:endParaRPr lang="ko-KR" altLang="en-US" sz="2400" dirty="0">
              <a:solidFill>
                <a:prstClr val="white"/>
              </a:solidFill>
            </a:endParaRPr>
          </a:p>
        </p:txBody>
      </p:sp>
      <p:sp>
        <p:nvSpPr>
          <p:cNvPr id="11" name="직사각형 2"/>
          <p:cNvSpPr/>
          <p:nvPr userDrawn="1"/>
        </p:nvSpPr>
        <p:spPr>
          <a:xfrm>
            <a:off x="-4800" y="385997"/>
            <a:ext cx="12192000" cy="886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491"/>
            <a:endParaRPr lang="ko-KR" altLang="en-US" sz="2400" dirty="0">
              <a:solidFill>
                <a:prstClr val="white"/>
              </a:solidFill>
            </a:endParaRPr>
          </a:p>
        </p:txBody>
      </p:sp>
      <p:sp>
        <p:nvSpPr>
          <p:cNvPr id="14" name="Title 1"/>
          <p:cNvSpPr>
            <a:spLocks noGrp="1"/>
          </p:cNvSpPr>
          <p:nvPr>
            <p:ph type="ctrTitle" hasCustomPrompt="1"/>
          </p:nvPr>
        </p:nvSpPr>
        <p:spPr>
          <a:xfrm>
            <a:off x="4697351" y="3644012"/>
            <a:ext cx="7390900" cy="1755525"/>
          </a:xfrm>
        </p:spPr>
        <p:txBody>
          <a:bodyPr>
            <a:normAutofit/>
          </a:bodyPr>
          <a:lstStyle>
            <a:lvl1pPr algn="r">
              <a:defRPr sz="5300">
                <a:solidFill>
                  <a:srgbClr val="FFFFFF"/>
                </a:solidFill>
              </a:defRPr>
            </a:lvl1pPr>
          </a:lstStyle>
          <a:p>
            <a:r>
              <a:rPr lang="en-GB" dirty="0"/>
              <a:t>Section Title</a:t>
            </a:r>
            <a:endParaRPr lang="en-ZA" dirty="0"/>
          </a:p>
        </p:txBody>
      </p:sp>
      <p:pic>
        <p:nvPicPr>
          <p:cNvPr id="12" name="Picture 4" descr="http://www.clker.com/cliparts/2/e/0/7/12422395911228769102Copyright_thin.svg.med.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78493" y="6625285"/>
            <a:ext cx="197295" cy="19729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18105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sz="half" idx="1"/>
          </p:nvPr>
        </p:nvSpPr>
        <p:spPr>
          <a:xfrm>
            <a:off x="241925" y="826611"/>
            <a:ext cx="5752475" cy="5582471"/>
          </a:xfrm>
        </p:spPr>
        <p:txBody>
          <a:bodyPr>
            <a:normAutofit/>
          </a:bodyPr>
          <a:lstStyle>
            <a:lvl1pPr>
              <a:defRPr sz="2900"/>
            </a:lvl1pPr>
            <a:lvl2pPr>
              <a:defRPr sz="2900"/>
            </a:lvl2pPr>
            <a:lvl3pPr>
              <a:defRPr sz="2900"/>
            </a:lvl3pPr>
            <a:lvl4pPr>
              <a:defRPr sz="2900"/>
            </a:lvl4pPr>
            <a:lvl5pPr>
              <a:defRPr sz="2900"/>
            </a:lvl5pPr>
            <a:lvl6pPr>
              <a:defRPr sz="2400"/>
            </a:lvl6pPr>
            <a:lvl7pPr>
              <a:defRPr sz="2400"/>
            </a:lvl7pPr>
            <a:lvl8pPr>
              <a:defRPr sz="2400"/>
            </a:lvl8pPr>
            <a:lvl9pPr>
              <a:defRPr sz="2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Content Placeholder 3"/>
          <p:cNvSpPr>
            <a:spLocks noGrp="1"/>
          </p:cNvSpPr>
          <p:nvPr>
            <p:ph sz="half" idx="2"/>
          </p:nvPr>
        </p:nvSpPr>
        <p:spPr>
          <a:xfrm>
            <a:off x="6197601" y="826611"/>
            <a:ext cx="5717195" cy="5582471"/>
          </a:xfrm>
        </p:spPr>
        <p:txBody>
          <a:bodyPr>
            <a:normAutofit/>
          </a:bodyPr>
          <a:lstStyle>
            <a:lvl1pPr>
              <a:defRPr sz="2900"/>
            </a:lvl1pPr>
            <a:lvl2pPr>
              <a:defRPr sz="2900"/>
            </a:lvl2pPr>
            <a:lvl3pPr>
              <a:defRPr sz="2900"/>
            </a:lvl3pPr>
            <a:lvl4pPr>
              <a:defRPr sz="2900"/>
            </a:lvl4pPr>
            <a:lvl5pPr>
              <a:defRPr sz="2900"/>
            </a:lvl5pPr>
            <a:lvl6pPr>
              <a:defRPr sz="2400"/>
            </a:lvl6pPr>
            <a:lvl7pPr>
              <a:defRPr sz="2400"/>
            </a:lvl7pPr>
            <a:lvl8pPr>
              <a:defRPr sz="2400"/>
            </a:lvl8pPr>
            <a:lvl9pPr>
              <a:defRPr sz="24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5" name="Date Placeholder 4"/>
          <p:cNvSpPr>
            <a:spLocks noGrp="1"/>
          </p:cNvSpPr>
          <p:nvPr>
            <p:ph type="dt" sz="half" idx="10"/>
          </p:nvPr>
        </p:nvSpPr>
        <p:spPr/>
        <p:txBody>
          <a:bodyPr/>
          <a:lstStyle/>
          <a:p>
            <a:fld id="{4EADB48D-BB3B-3148-875C-B9B599EB8764}" type="datetime1">
              <a:rPr lang="en-ZA" smtClean="0">
                <a:solidFill>
                  <a:prstClr val="white"/>
                </a:solidFill>
              </a:rPr>
              <a:pPr/>
              <a:t>2024/06/06</a:t>
            </a:fld>
            <a:endParaRPr lang="en-ZA" dirty="0">
              <a:solidFill>
                <a:prstClr val="white"/>
              </a:solidFill>
            </a:endParaRPr>
          </a:p>
        </p:txBody>
      </p:sp>
      <p:sp>
        <p:nvSpPr>
          <p:cNvPr id="6" name="Footer Placeholder 5"/>
          <p:cNvSpPr>
            <a:spLocks noGrp="1"/>
          </p:cNvSpPr>
          <p:nvPr>
            <p:ph type="ftr" sz="quarter" idx="11"/>
          </p:nvPr>
        </p:nvSpPr>
        <p:spPr/>
        <p:txBody>
          <a:bodyPr/>
          <a:lstStyle/>
          <a:p>
            <a:r>
              <a:rPr lang="en-ZA" dirty="0">
                <a:solidFill>
                  <a:srgbClr val="1F497D"/>
                </a:solidFill>
              </a:rPr>
              <a:t>www.pilogint.com</a:t>
            </a:r>
          </a:p>
        </p:txBody>
      </p:sp>
      <p:sp>
        <p:nvSpPr>
          <p:cNvPr id="7" name="Slide Number Placeholder 6"/>
          <p:cNvSpPr>
            <a:spLocks noGrp="1"/>
          </p:cNvSpPr>
          <p:nvPr>
            <p:ph type="sldNum" sz="quarter" idx="12"/>
          </p:nvPr>
        </p:nvSpPr>
        <p:spPr/>
        <p:txBody>
          <a:bodyPr/>
          <a:lstStyle/>
          <a:p>
            <a:fld id="{F79FC5F6-1581-D948-A184-FDB0977145C6}" type="slidenum">
              <a:rPr lang="en-ZA" smtClean="0"/>
              <a:pPr/>
              <a:t>‹#›</a:t>
            </a:fld>
            <a:endParaRPr lang="en-ZA" dirty="0"/>
          </a:p>
        </p:txBody>
      </p:sp>
    </p:spTree>
    <p:extLst>
      <p:ext uri="{BB962C8B-B14F-4D97-AF65-F5344CB8AC3E}">
        <p14:creationId xmlns:p14="http://schemas.microsoft.com/office/powerpoint/2010/main" val="2877464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Date Placeholder 2"/>
          <p:cNvSpPr>
            <a:spLocks noGrp="1"/>
          </p:cNvSpPr>
          <p:nvPr>
            <p:ph type="dt" sz="half" idx="10"/>
          </p:nvPr>
        </p:nvSpPr>
        <p:spPr/>
        <p:txBody>
          <a:bodyPr/>
          <a:lstStyle/>
          <a:p>
            <a:fld id="{3CF61845-9CCF-6A43-BA9B-CD2030C288A7}" type="datetime1">
              <a:rPr lang="en-ZA" smtClean="0">
                <a:solidFill>
                  <a:prstClr val="white"/>
                </a:solidFill>
              </a:rPr>
              <a:pPr/>
              <a:t>2024/06/06</a:t>
            </a:fld>
            <a:endParaRPr lang="en-ZA" dirty="0">
              <a:solidFill>
                <a:prstClr val="white"/>
              </a:solidFill>
            </a:endParaRPr>
          </a:p>
        </p:txBody>
      </p:sp>
      <p:sp>
        <p:nvSpPr>
          <p:cNvPr id="4" name="Footer Placeholder 3"/>
          <p:cNvSpPr>
            <a:spLocks noGrp="1"/>
          </p:cNvSpPr>
          <p:nvPr>
            <p:ph type="ftr" sz="quarter" idx="11"/>
          </p:nvPr>
        </p:nvSpPr>
        <p:spPr/>
        <p:txBody>
          <a:bodyPr/>
          <a:lstStyle/>
          <a:p>
            <a:r>
              <a:rPr lang="en-ZA" dirty="0">
                <a:solidFill>
                  <a:srgbClr val="1F497D"/>
                </a:solidFill>
              </a:rPr>
              <a:t>www.pilogint.com</a:t>
            </a:r>
          </a:p>
        </p:txBody>
      </p:sp>
      <p:sp>
        <p:nvSpPr>
          <p:cNvPr id="5" name="Slide Number Placeholder 4"/>
          <p:cNvSpPr>
            <a:spLocks noGrp="1"/>
          </p:cNvSpPr>
          <p:nvPr>
            <p:ph type="sldNum" sz="quarter" idx="12"/>
          </p:nvPr>
        </p:nvSpPr>
        <p:spPr/>
        <p:txBody>
          <a:bodyPr/>
          <a:lstStyle/>
          <a:p>
            <a:fld id="{F79FC5F6-1581-D948-A184-FDB0977145C6}" type="slidenum">
              <a:rPr lang="en-ZA" smtClean="0"/>
              <a:pPr/>
              <a:t>‹#›</a:t>
            </a:fld>
            <a:endParaRPr lang="en-ZA" dirty="0"/>
          </a:p>
        </p:txBody>
      </p:sp>
    </p:spTree>
    <p:extLst>
      <p:ext uri="{BB962C8B-B14F-4D97-AF65-F5344CB8AC3E}">
        <p14:creationId xmlns:p14="http://schemas.microsoft.com/office/powerpoint/2010/main" val="4270886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846757"/>
            <a:ext cx="7164931" cy="5591515"/>
          </a:xfrm>
        </p:spPr>
        <p:txBody>
          <a:bodyPr lIns="35998" rIns="35998">
            <a:normAutofit/>
          </a:bodyPr>
          <a:lstStyle>
            <a:lvl1pPr>
              <a:defRPr sz="2900"/>
            </a:lvl1pPr>
            <a:lvl2pPr>
              <a:defRPr sz="2900"/>
            </a:lvl2pPr>
            <a:lvl3pPr>
              <a:defRPr sz="2900"/>
            </a:lvl3pPr>
            <a:lvl4pPr>
              <a:defRPr sz="2900"/>
            </a:lvl4pPr>
            <a:lvl5pPr>
              <a:defRPr sz="2900"/>
            </a:lvl5pPr>
            <a:lvl6pPr>
              <a:defRPr sz="2700"/>
            </a:lvl6pPr>
            <a:lvl7pPr>
              <a:defRPr sz="2700"/>
            </a:lvl7pPr>
            <a:lvl8pPr>
              <a:defRPr sz="2700"/>
            </a:lvl8pPr>
            <a:lvl9pPr>
              <a:defRPr sz="27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Text Placeholder 3"/>
          <p:cNvSpPr>
            <a:spLocks noGrp="1"/>
          </p:cNvSpPr>
          <p:nvPr>
            <p:ph type="body" sz="half" idx="2"/>
          </p:nvPr>
        </p:nvSpPr>
        <p:spPr>
          <a:xfrm>
            <a:off x="266883" y="846763"/>
            <a:ext cx="4353804" cy="5591513"/>
          </a:xfrm>
        </p:spPr>
        <p:txBody>
          <a:bodyPr lIns="35998" rIns="35998">
            <a:normAutofit/>
          </a:bodyPr>
          <a:lstStyle>
            <a:lvl1pPr marL="0" indent="0">
              <a:buNone/>
              <a:defRPr sz="2100"/>
            </a:lvl1pPr>
            <a:lvl2pPr marL="609491" indent="0">
              <a:buNone/>
              <a:defRPr sz="1600"/>
            </a:lvl2pPr>
            <a:lvl3pPr marL="1218990" indent="0">
              <a:buNone/>
              <a:defRPr sz="1300"/>
            </a:lvl3pPr>
            <a:lvl4pPr marL="1828482" indent="0">
              <a:buNone/>
              <a:defRPr sz="1200"/>
            </a:lvl4pPr>
            <a:lvl5pPr marL="2437978" indent="0">
              <a:buNone/>
              <a:defRPr sz="1200"/>
            </a:lvl5pPr>
            <a:lvl6pPr marL="3047468" indent="0">
              <a:buNone/>
              <a:defRPr sz="1200"/>
            </a:lvl6pPr>
            <a:lvl7pPr marL="3656959" indent="0">
              <a:buNone/>
              <a:defRPr sz="1200"/>
            </a:lvl7pPr>
            <a:lvl8pPr marL="4266453" indent="0">
              <a:buNone/>
              <a:defRPr sz="1200"/>
            </a:lvl8pPr>
            <a:lvl9pPr marL="4875947" indent="0">
              <a:buNone/>
              <a:defRPr sz="12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0847C5FB-70AD-CA4B-B89C-7DA2A479DE54}" type="datetime1">
              <a:rPr lang="en-ZA" smtClean="0">
                <a:solidFill>
                  <a:prstClr val="white"/>
                </a:solidFill>
              </a:rPr>
              <a:pPr/>
              <a:t>2024/06/06</a:t>
            </a:fld>
            <a:endParaRPr lang="en-ZA" dirty="0">
              <a:solidFill>
                <a:prstClr val="white"/>
              </a:solidFill>
            </a:endParaRPr>
          </a:p>
        </p:txBody>
      </p:sp>
      <p:sp>
        <p:nvSpPr>
          <p:cNvPr id="6" name="Footer Placeholder 5"/>
          <p:cNvSpPr>
            <a:spLocks noGrp="1"/>
          </p:cNvSpPr>
          <p:nvPr>
            <p:ph type="ftr" sz="quarter" idx="11"/>
          </p:nvPr>
        </p:nvSpPr>
        <p:spPr/>
        <p:txBody>
          <a:bodyPr/>
          <a:lstStyle/>
          <a:p>
            <a:r>
              <a:rPr lang="en-ZA" dirty="0">
                <a:solidFill>
                  <a:srgbClr val="1F497D"/>
                </a:solidFill>
              </a:rPr>
              <a:t>www.pilogint.com</a:t>
            </a:r>
          </a:p>
        </p:txBody>
      </p:sp>
      <p:sp>
        <p:nvSpPr>
          <p:cNvPr id="7" name="Slide Number Placeholder 6"/>
          <p:cNvSpPr>
            <a:spLocks noGrp="1"/>
          </p:cNvSpPr>
          <p:nvPr>
            <p:ph type="sldNum" sz="quarter" idx="12"/>
          </p:nvPr>
        </p:nvSpPr>
        <p:spPr/>
        <p:txBody>
          <a:bodyPr/>
          <a:lstStyle/>
          <a:p>
            <a:fld id="{F79FC5F6-1581-D948-A184-FDB0977145C6}" type="slidenum">
              <a:rPr lang="en-ZA" smtClean="0"/>
              <a:pPr/>
              <a:t>‹#›</a:t>
            </a:fld>
            <a:endParaRPr lang="en-ZA" dirty="0"/>
          </a:p>
        </p:txBody>
      </p:sp>
      <p:sp>
        <p:nvSpPr>
          <p:cNvPr id="10" name="Title Placeholder 1"/>
          <p:cNvSpPr>
            <a:spLocks noGrp="1"/>
          </p:cNvSpPr>
          <p:nvPr>
            <p:ph type="title"/>
          </p:nvPr>
        </p:nvSpPr>
        <p:spPr>
          <a:xfrm>
            <a:off x="241928" y="274639"/>
            <a:ext cx="11672869" cy="551964"/>
          </a:xfrm>
          <a:prstGeom prst="rect">
            <a:avLst/>
          </a:prstGeom>
        </p:spPr>
        <p:txBody>
          <a:bodyPr vert="horz" lIns="91428" tIns="45718" rIns="91428" bIns="45718" rtlCol="0" anchor="ctr">
            <a:normAutofit/>
          </a:bodyPr>
          <a:lstStyle/>
          <a:p>
            <a:r>
              <a:rPr lang="en-GB" dirty="0"/>
              <a:t>Header</a:t>
            </a:r>
            <a:endParaRPr lang="en-ZA" dirty="0"/>
          </a:p>
        </p:txBody>
      </p:sp>
    </p:spTree>
    <p:extLst>
      <p:ext uri="{BB962C8B-B14F-4D97-AF65-F5344CB8AC3E}">
        <p14:creationId xmlns:p14="http://schemas.microsoft.com/office/powerpoint/2010/main" val="1028676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Header</a:t>
            </a:r>
            <a:endParaRPr lang="en-ZA"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10"/>
          </p:nvPr>
        </p:nvSpPr>
        <p:spPr>
          <a:xfrm>
            <a:off x="241300" y="6601353"/>
            <a:ext cx="2844800" cy="226715"/>
          </a:xfrm>
        </p:spPr>
        <p:txBody>
          <a:bodyPr lIns="72000" rIns="72000"/>
          <a:lstStyle>
            <a:lvl1pPr>
              <a:defRPr>
                <a:solidFill>
                  <a:schemeClr val="accent1">
                    <a:lumMod val="50000"/>
                  </a:schemeClr>
                </a:solidFill>
              </a:defRPr>
            </a:lvl1pPr>
          </a:lstStyle>
          <a:p>
            <a:fld id="{A7584394-88CC-B645-ADA0-14DB49DE12D9}" type="datetime1">
              <a:rPr lang="en-ZA" smtClean="0"/>
              <a:pPr/>
              <a:t>2024/06/06</a:t>
            </a:fld>
            <a:endParaRPr lang="en-ZA" dirty="0"/>
          </a:p>
        </p:txBody>
      </p:sp>
      <p:sp>
        <p:nvSpPr>
          <p:cNvPr id="5" name="Footer Placeholder 4"/>
          <p:cNvSpPr>
            <a:spLocks noGrp="1"/>
          </p:cNvSpPr>
          <p:nvPr>
            <p:ph type="ftr" sz="quarter" idx="11"/>
          </p:nvPr>
        </p:nvSpPr>
        <p:spPr/>
        <p:txBody>
          <a:bodyPr/>
          <a:lstStyle>
            <a:lvl1pPr>
              <a:defRPr>
                <a:solidFill>
                  <a:schemeClr val="accent1">
                    <a:lumMod val="50000"/>
                  </a:schemeClr>
                </a:solidFill>
              </a:defRPr>
            </a:lvl1pPr>
          </a:lstStyle>
          <a:p>
            <a:r>
              <a:rPr lang="en-ZA" dirty="0"/>
              <a:t>www.piloggroup.com</a:t>
            </a:r>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F79FC5F6-1581-D948-A184-FDB0977145C6}" type="slidenum">
              <a:rPr lang="en-ZA" smtClean="0"/>
              <a:pPr/>
              <a:t>‹#›</a:t>
            </a:fld>
            <a:endParaRPr lang="en-ZA" dirty="0"/>
          </a:p>
        </p:txBody>
      </p:sp>
      <p:sp>
        <p:nvSpPr>
          <p:cNvPr id="9" name="Text Placeholder 7"/>
          <p:cNvSpPr>
            <a:spLocks noGrp="1"/>
          </p:cNvSpPr>
          <p:nvPr>
            <p:ph type="body" sz="quarter" idx="13" hasCustomPrompt="1"/>
          </p:nvPr>
        </p:nvSpPr>
        <p:spPr>
          <a:xfrm>
            <a:off x="241302" y="6288190"/>
            <a:ext cx="3924300" cy="271793"/>
          </a:xfrm>
        </p:spPr>
        <p:txBody>
          <a:bodyPr lIns="72000" rIns="72000" anchor="ctr">
            <a:noAutofit/>
          </a:bodyPr>
          <a:lstStyle>
            <a:lvl1pPr marL="0" indent="0">
              <a:buNone/>
              <a:defRPr sz="1333" b="1" baseline="0">
                <a:solidFill>
                  <a:schemeClr val="accent1">
                    <a:lumMod val="50000"/>
                  </a:schemeClr>
                </a:solidFill>
              </a:defRPr>
            </a:lvl1pPr>
            <a:lvl2pPr>
              <a:defRPr sz="1333">
                <a:solidFill>
                  <a:srgbClr val="000000"/>
                </a:solidFill>
              </a:defRPr>
            </a:lvl2pPr>
            <a:lvl3pPr>
              <a:defRPr sz="1333">
                <a:solidFill>
                  <a:srgbClr val="000000"/>
                </a:solidFill>
              </a:defRPr>
            </a:lvl3pPr>
            <a:lvl4pPr>
              <a:defRPr sz="1333">
                <a:solidFill>
                  <a:srgbClr val="000000"/>
                </a:solidFill>
              </a:defRPr>
            </a:lvl4pPr>
            <a:lvl5pPr>
              <a:defRPr sz="1333">
                <a:solidFill>
                  <a:srgbClr val="000000"/>
                </a:solidFill>
              </a:defRPr>
            </a:lvl5pPr>
          </a:lstStyle>
          <a:p>
            <a:pPr lvl="0"/>
            <a:r>
              <a:rPr lang="en-GB" dirty="0"/>
              <a:t>Presenter/ Client Name</a:t>
            </a:r>
            <a:endParaRPr lang="en-ZA" dirty="0"/>
          </a:p>
        </p:txBody>
      </p:sp>
    </p:spTree>
    <p:extLst>
      <p:ext uri="{BB962C8B-B14F-4D97-AF65-F5344CB8AC3E}">
        <p14:creationId xmlns:p14="http://schemas.microsoft.com/office/powerpoint/2010/main" val="172012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pn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7" name="그룹 11"/>
          <p:cNvGrpSpPr/>
          <p:nvPr userDrawn="1"/>
        </p:nvGrpSpPr>
        <p:grpSpPr>
          <a:xfrm rot="5400000" flipV="1">
            <a:off x="2291689" y="3763363"/>
            <a:ext cx="802961" cy="5386316"/>
            <a:chOff x="7043563" y="0"/>
            <a:chExt cx="2100945" cy="3104964"/>
          </a:xfrm>
          <a:effectLst/>
        </p:grpSpPr>
        <p:sp>
          <p:nvSpPr>
            <p:cNvPr id="28" name="직각 삼각형 13"/>
            <p:cNvSpPr/>
            <p:nvPr/>
          </p:nvSpPr>
          <p:spPr bwMode="auto">
            <a:xfrm flipH="1" flipV="1">
              <a:off x="7043563" y="0"/>
              <a:ext cx="2100228" cy="1800072"/>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eaLnBrk="0" fontAlgn="base" hangingPunct="0">
                <a:spcBef>
                  <a:spcPct val="0"/>
                </a:spcBef>
                <a:spcAft>
                  <a:spcPct val="0"/>
                </a:spcAft>
              </a:pPr>
              <a:endParaRPr lang="ko-KR" altLang="en-US" sz="2400" dirty="0">
                <a:solidFill>
                  <a:prstClr val="black"/>
                </a:solidFill>
                <a:latin typeface="맑은 고딕" panose="020B0503020000020004" pitchFamily="50" charset="-127"/>
              </a:endParaRPr>
            </a:p>
          </p:txBody>
        </p:sp>
        <p:sp>
          <p:nvSpPr>
            <p:cNvPr id="29" name="직각 삼각형 14"/>
            <p:cNvSpPr/>
            <p:nvPr/>
          </p:nvSpPr>
          <p:spPr bwMode="auto">
            <a:xfrm flipH="1" flipV="1">
              <a:off x="7884368" y="0"/>
              <a:ext cx="1260140" cy="3104964"/>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eaLnBrk="0" fontAlgn="base" hangingPunct="0">
                <a:spcBef>
                  <a:spcPct val="0"/>
                </a:spcBef>
                <a:spcAft>
                  <a:spcPct val="0"/>
                </a:spcAft>
              </a:pPr>
              <a:endParaRPr lang="ko-KR" altLang="en-US" sz="2400" dirty="0">
                <a:solidFill>
                  <a:prstClr val="black"/>
                </a:solidFill>
                <a:latin typeface="맑은 고딕" panose="020B0503020000020004" pitchFamily="50" charset="-127"/>
              </a:endParaRPr>
            </a:p>
          </p:txBody>
        </p:sp>
      </p:grpSp>
      <p:sp>
        <p:nvSpPr>
          <p:cNvPr id="2" name="Title Placeholder 1"/>
          <p:cNvSpPr>
            <a:spLocks noGrp="1"/>
          </p:cNvSpPr>
          <p:nvPr>
            <p:ph type="title"/>
          </p:nvPr>
        </p:nvSpPr>
        <p:spPr>
          <a:xfrm>
            <a:off x="241928" y="274639"/>
            <a:ext cx="11672869" cy="551964"/>
          </a:xfrm>
          <a:prstGeom prst="rect">
            <a:avLst/>
          </a:prstGeom>
        </p:spPr>
        <p:txBody>
          <a:bodyPr vert="horz" lIns="91428" tIns="45718" rIns="91428" bIns="45718" rtlCol="0" anchor="ctr">
            <a:normAutofit/>
          </a:bodyPr>
          <a:lstStyle/>
          <a:p>
            <a:r>
              <a:rPr lang="en-GB" dirty="0"/>
              <a:t>Header</a:t>
            </a:r>
            <a:endParaRPr lang="en-ZA" dirty="0"/>
          </a:p>
        </p:txBody>
      </p:sp>
      <p:sp>
        <p:nvSpPr>
          <p:cNvPr id="3" name="Text Placeholder 2"/>
          <p:cNvSpPr>
            <a:spLocks noGrp="1"/>
          </p:cNvSpPr>
          <p:nvPr>
            <p:ph type="body" idx="1"/>
          </p:nvPr>
        </p:nvSpPr>
        <p:spPr>
          <a:xfrm>
            <a:off x="241928" y="839611"/>
            <a:ext cx="11672869" cy="5556501"/>
          </a:xfrm>
          <a:prstGeom prst="rect">
            <a:avLst/>
          </a:prstGeom>
        </p:spPr>
        <p:txBody>
          <a:bodyPr vert="horz" lIns="35998" tIns="45718" rIns="35998" bIns="45718"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2"/>
          </p:nvPr>
        </p:nvSpPr>
        <p:spPr>
          <a:xfrm>
            <a:off x="266880" y="6622089"/>
            <a:ext cx="2844800" cy="226715"/>
          </a:xfrm>
          <a:prstGeom prst="rect">
            <a:avLst/>
          </a:prstGeom>
        </p:spPr>
        <p:txBody>
          <a:bodyPr vert="horz" lIns="91428" tIns="45718" rIns="91428" bIns="45718" rtlCol="0" anchor="ctr"/>
          <a:lstStyle>
            <a:lvl1pPr algn="l" defTabSz="609491">
              <a:defRPr sz="1600">
                <a:solidFill>
                  <a:schemeClr val="bg1"/>
                </a:solidFill>
                <a:latin typeface="Arial"/>
                <a:cs typeface="Arial"/>
              </a:defRPr>
            </a:lvl1pPr>
          </a:lstStyle>
          <a:p>
            <a:fld id="{A4BFBE2D-5FC5-F541-BAC3-A4A4545E0F98}" type="datetime1">
              <a:rPr lang="en-ZA" smtClean="0">
                <a:solidFill>
                  <a:prstClr val="white"/>
                </a:solidFill>
              </a:rPr>
              <a:pPr/>
              <a:t>2024/06/06</a:t>
            </a:fld>
            <a:endParaRPr lang="en-ZA" dirty="0">
              <a:solidFill>
                <a:prstClr val="white"/>
              </a:solidFill>
            </a:endParaRPr>
          </a:p>
        </p:txBody>
      </p:sp>
      <p:sp>
        <p:nvSpPr>
          <p:cNvPr id="5" name="Footer Placeholder 4"/>
          <p:cNvSpPr>
            <a:spLocks noGrp="1"/>
          </p:cNvSpPr>
          <p:nvPr>
            <p:ph type="ftr" sz="quarter" idx="3"/>
          </p:nvPr>
        </p:nvSpPr>
        <p:spPr>
          <a:xfrm>
            <a:off x="4165600" y="6622089"/>
            <a:ext cx="3860800" cy="226715"/>
          </a:xfrm>
          <a:prstGeom prst="rect">
            <a:avLst/>
          </a:prstGeom>
        </p:spPr>
        <p:txBody>
          <a:bodyPr vert="horz" lIns="91428" tIns="45718" rIns="91428" bIns="45718" rtlCol="0" anchor="ctr"/>
          <a:lstStyle>
            <a:lvl1pPr algn="ctr" defTabSz="609491">
              <a:defRPr sz="1300">
                <a:solidFill>
                  <a:schemeClr val="tx2"/>
                </a:solidFill>
                <a:latin typeface="Futura"/>
                <a:cs typeface="Futura"/>
              </a:defRPr>
            </a:lvl1pPr>
          </a:lstStyle>
          <a:p>
            <a:r>
              <a:rPr lang="en-ZA" dirty="0">
                <a:solidFill>
                  <a:srgbClr val="1F497D"/>
                </a:solidFill>
              </a:rPr>
              <a:t>www.pilogint.com</a:t>
            </a:r>
          </a:p>
        </p:txBody>
      </p:sp>
      <p:sp>
        <p:nvSpPr>
          <p:cNvPr id="6" name="Slide Number Placeholder 5"/>
          <p:cNvSpPr>
            <a:spLocks noGrp="1"/>
          </p:cNvSpPr>
          <p:nvPr>
            <p:ph type="sldNum" sz="quarter" idx="4"/>
          </p:nvPr>
        </p:nvSpPr>
        <p:spPr>
          <a:xfrm>
            <a:off x="9342400" y="6622089"/>
            <a:ext cx="2844800" cy="226715"/>
          </a:xfrm>
          <a:prstGeom prst="rect">
            <a:avLst/>
          </a:prstGeom>
        </p:spPr>
        <p:txBody>
          <a:bodyPr vert="horz" lIns="91428" tIns="45718" rIns="35998" bIns="45718" rtlCol="0" anchor="ctr"/>
          <a:lstStyle>
            <a:lvl1pPr algn="r" defTabSz="609491">
              <a:defRPr sz="1600">
                <a:solidFill>
                  <a:srgbClr val="FFFFFF"/>
                </a:solidFill>
              </a:defRPr>
            </a:lvl1pPr>
          </a:lstStyle>
          <a:p>
            <a:fld id="{F79FC5F6-1581-D948-A184-FDB0977145C6}" type="slidenum">
              <a:rPr lang="en-ZA" smtClean="0"/>
              <a:pPr/>
              <a:t>‹#›</a:t>
            </a:fld>
            <a:endParaRPr lang="en-ZA" dirty="0"/>
          </a:p>
        </p:txBody>
      </p:sp>
      <p:sp>
        <p:nvSpPr>
          <p:cNvPr id="7" name="Oval 6"/>
          <p:cNvSpPr/>
          <p:nvPr userDrawn="1"/>
        </p:nvSpPr>
        <p:spPr>
          <a:xfrm flipH="1" flipV="1">
            <a:off x="11779182" y="741397"/>
            <a:ext cx="170687" cy="19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491"/>
            <a:endParaRPr lang="en-ZA" sz="2400" dirty="0">
              <a:solidFill>
                <a:prstClr val="white"/>
              </a:solidFill>
            </a:endParaRPr>
          </a:p>
        </p:txBody>
      </p:sp>
      <p:cxnSp>
        <p:nvCxnSpPr>
          <p:cNvPr id="9" name="직선 연결선 3"/>
          <p:cNvCxnSpPr/>
          <p:nvPr userDrawn="1"/>
        </p:nvCxnSpPr>
        <p:spPr bwMode="auto">
          <a:xfrm>
            <a:off x="241935" y="839611"/>
            <a:ext cx="11537247" cy="0"/>
          </a:xfrm>
          <a:prstGeom prst="line">
            <a:avLst/>
          </a:prstGeom>
          <a:ln w="6350">
            <a:solidFill>
              <a:srgbClr val="10479B"/>
            </a:solidFill>
          </a:ln>
          <a:effectLst/>
        </p:spPr>
        <p:style>
          <a:lnRef idx="1">
            <a:schemeClr val="accent1"/>
          </a:lnRef>
          <a:fillRef idx="0">
            <a:schemeClr val="accent1"/>
          </a:fillRef>
          <a:effectRef idx="0">
            <a:schemeClr val="accent1"/>
          </a:effectRef>
          <a:fontRef idx="minor">
            <a:schemeClr val="tx1"/>
          </a:fontRef>
        </p:style>
      </p:cxnSp>
      <p:pic>
        <p:nvPicPr>
          <p:cNvPr id="33" name="Picture 4" descr="http://www.clker.com/cliparts/2/e/0/7/12422395911228769102Copyright_thin.svg.med.png"/>
          <p:cNvPicPr>
            <a:picLocks noChangeAspect="1" noChangeArrowheads="1"/>
          </p:cNvPicPr>
          <p:nvPr userDrawn="1"/>
        </p:nvPicPr>
        <p:blipFill>
          <a:blip r:embed="rId11" cstate="print">
            <a:extLst>
              <a:ext uri="{28A0092B-C50C-407E-A947-70E740481C1C}">
                <a14:useLocalDpi xmlns:a14="http://schemas.microsoft.com/office/drawing/2010/main"/>
              </a:ext>
            </a:extLst>
          </a:blip>
          <a:srcRect/>
          <a:stretch>
            <a:fillRect/>
          </a:stretch>
        </p:blipFill>
        <p:spPr bwMode="auto">
          <a:xfrm>
            <a:off x="78493" y="6625285"/>
            <a:ext cx="197295" cy="197295"/>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직각 삼각형 13"/>
          <p:cNvSpPr/>
          <p:nvPr userDrawn="1"/>
        </p:nvSpPr>
        <p:spPr bwMode="auto">
          <a:xfrm flipH="1">
            <a:off x="11670429" y="6503229"/>
            <a:ext cx="521571" cy="354771"/>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r" eaLnBrk="0" fontAlgn="base" hangingPunct="0">
              <a:spcBef>
                <a:spcPct val="0"/>
              </a:spcBef>
              <a:spcAft>
                <a:spcPct val="0"/>
              </a:spcAft>
            </a:pPr>
            <a:endParaRPr lang="ko-KR" altLang="en-US" sz="1500" dirty="0">
              <a:solidFill>
                <a:prstClr val="white"/>
              </a:solidFill>
              <a:latin typeface="Futura"/>
              <a:cs typeface="Levenim MT" panose="02010502060101010101" pitchFamily="2" charset="-79"/>
            </a:endParaRPr>
          </a:p>
        </p:txBody>
      </p:sp>
    </p:spTree>
    <p:extLst>
      <p:ext uri="{BB962C8B-B14F-4D97-AF65-F5344CB8AC3E}">
        <p14:creationId xmlns:p14="http://schemas.microsoft.com/office/powerpoint/2010/main" val="20742501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p:txStyles>
    <p:titleStyle>
      <a:lvl1pPr algn="l" defTabSz="609491" rtl="0" eaLnBrk="1" latinLnBrk="0" hangingPunct="1">
        <a:spcBef>
          <a:spcPct val="0"/>
        </a:spcBef>
        <a:buNone/>
        <a:defRPr sz="3700" kern="1200">
          <a:solidFill>
            <a:schemeClr val="accent1"/>
          </a:solidFill>
          <a:latin typeface="Futura"/>
          <a:ea typeface="+mj-ea"/>
          <a:cs typeface="Futura"/>
        </a:defRPr>
      </a:lvl1pPr>
    </p:titleStyle>
    <p:bodyStyle>
      <a:lvl1pPr marL="232796" indent="-232796" algn="l" defTabSz="609491" rtl="0" eaLnBrk="1" latinLnBrk="0" hangingPunct="1">
        <a:spcBef>
          <a:spcPct val="20000"/>
        </a:spcBef>
        <a:buFont typeface="Arial"/>
        <a:buChar char="•"/>
        <a:defRPr sz="2900" kern="1200">
          <a:solidFill>
            <a:srgbClr val="10479B"/>
          </a:solidFill>
          <a:latin typeface="Arial"/>
          <a:ea typeface="+mn-ea"/>
          <a:cs typeface="Arial"/>
        </a:defRPr>
      </a:lvl1pPr>
      <a:lvl2pPr marL="954449" indent="-344961" algn="l" defTabSz="609491" rtl="0" eaLnBrk="1" latinLnBrk="0" hangingPunct="1">
        <a:spcBef>
          <a:spcPct val="20000"/>
        </a:spcBef>
        <a:buFont typeface="Arial"/>
        <a:buChar char="–"/>
        <a:defRPr sz="2900" kern="1200">
          <a:solidFill>
            <a:srgbClr val="10479B"/>
          </a:solidFill>
          <a:latin typeface="Arial"/>
          <a:ea typeface="+mn-ea"/>
          <a:cs typeface="Arial"/>
        </a:defRPr>
      </a:lvl2pPr>
      <a:lvl3pPr marL="1439081" indent="-220096" algn="l" defTabSz="609491" rtl="0" eaLnBrk="1" latinLnBrk="0" hangingPunct="1">
        <a:spcBef>
          <a:spcPct val="20000"/>
        </a:spcBef>
        <a:buFont typeface="Arial"/>
        <a:buChar char="•"/>
        <a:defRPr sz="2900" kern="1200">
          <a:solidFill>
            <a:srgbClr val="10479B"/>
          </a:solidFill>
          <a:latin typeface="Arial"/>
          <a:ea typeface="+mn-ea"/>
          <a:cs typeface="Arial"/>
        </a:defRPr>
      </a:lvl3pPr>
      <a:lvl4pPr marL="2133227" indent="-304744" algn="l" defTabSz="609491" rtl="0" eaLnBrk="1" latinLnBrk="0" hangingPunct="1">
        <a:spcBef>
          <a:spcPct val="20000"/>
        </a:spcBef>
        <a:buFont typeface="Arial"/>
        <a:buChar char="–"/>
        <a:defRPr sz="2900" kern="1200">
          <a:solidFill>
            <a:srgbClr val="10479B"/>
          </a:solidFill>
          <a:latin typeface="Arial"/>
          <a:ea typeface="+mn-ea"/>
          <a:cs typeface="Arial"/>
        </a:defRPr>
      </a:lvl4pPr>
      <a:lvl5pPr marL="2742722" indent="-304744" algn="l" defTabSz="609491" rtl="0" eaLnBrk="1" latinLnBrk="0" hangingPunct="1">
        <a:spcBef>
          <a:spcPct val="20000"/>
        </a:spcBef>
        <a:buFont typeface="Arial"/>
        <a:buChar char="»"/>
        <a:defRPr sz="2900" kern="1200">
          <a:solidFill>
            <a:srgbClr val="10479B"/>
          </a:solidFill>
          <a:latin typeface="Arial"/>
          <a:ea typeface="+mn-ea"/>
          <a:cs typeface="Arial"/>
        </a:defRPr>
      </a:lvl5pPr>
      <a:lvl6pPr marL="3352212" indent="-304744" algn="l" defTabSz="609491" rtl="0" eaLnBrk="1" latinLnBrk="0" hangingPunct="1">
        <a:spcBef>
          <a:spcPct val="20000"/>
        </a:spcBef>
        <a:buFont typeface="Arial"/>
        <a:buChar char="•"/>
        <a:defRPr sz="2700" kern="1200">
          <a:solidFill>
            <a:schemeClr val="tx1"/>
          </a:solidFill>
          <a:latin typeface="+mn-lt"/>
          <a:ea typeface="+mn-ea"/>
          <a:cs typeface="+mn-cs"/>
        </a:defRPr>
      </a:lvl6pPr>
      <a:lvl7pPr marL="3961709" indent="-304744" algn="l" defTabSz="609491" rtl="0" eaLnBrk="1" latinLnBrk="0" hangingPunct="1">
        <a:spcBef>
          <a:spcPct val="20000"/>
        </a:spcBef>
        <a:buFont typeface="Arial"/>
        <a:buChar char="•"/>
        <a:defRPr sz="2700" kern="1200">
          <a:solidFill>
            <a:schemeClr val="tx1"/>
          </a:solidFill>
          <a:latin typeface="+mn-lt"/>
          <a:ea typeface="+mn-ea"/>
          <a:cs typeface="+mn-cs"/>
        </a:defRPr>
      </a:lvl7pPr>
      <a:lvl8pPr marL="4571202" indent="-304744" algn="l" defTabSz="609491" rtl="0" eaLnBrk="1" latinLnBrk="0" hangingPunct="1">
        <a:spcBef>
          <a:spcPct val="20000"/>
        </a:spcBef>
        <a:buFont typeface="Arial"/>
        <a:buChar char="•"/>
        <a:defRPr sz="2700" kern="1200">
          <a:solidFill>
            <a:schemeClr val="tx1"/>
          </a:solidFill>
          <a:latin typeface="+mn-lt"/>
          <a:ea typeface="+mn-ea"/>
          <a:cs typeface="+mn-cs"/>
        </a:defRPr>
      </a:lvl8pPr>
      <a:lvl9pPr marL="5180694" indent="-304744" algn="l" defTabSz="609491"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1" rtl="0" eaLnBrk="1" latinLnBrk="0" hangingPunct="1">
        <a:defRPr sz="2400" kern="1200">
          <a:solidFill>
            <a:schemeClr val="tx1"/>
          </a:solidFill>
          <a:latin typeface="+mn-lt"/>
          <a:ea typeface="+mn-ea"/>
          <a:cs typeface="+mn-cs"/>
        </a:defRPr>
      </a:lvl1pPr>
      <a:lvl2pPr marL="609491" algn="l" defTabSz="609491" rtl="0" eaLnBrk="1" latinLnBrk="0" hangingPunct="1">
        <a:defRPr sz="2400" kern="1200">
          <a:solidFill>
            <a:schemeClr val="tx1"/>
          </a:solidFill>
          <a:latin typeface="+mn-lt"/>
          <a:ea typeface="+mn-ea"/>
          <a:cs typeface="+mn-cs"/>
        </a:defRPr>
      </a:lvl2pPr>
      <a:lvl3pPr marL="1218990" algn="l" defTabSz="609491" rtl="0" eaLnBrk="1" latinLnBrk="0" hangingPunct="1">
        <a:defRPr sz="2400" kern="1200">
          <a:solidFill>
            <a:schemeClr val="tx1"/>
          </a:solidFill>
          <a:latin typeface="+mn-lt"/>
          <a:ea typeface="+mn-ea"/>
          <a:cs typeface="+mn-cs"/>
        </a:defRPr>
      </a:lvl3pPr>
      <a:lvl4pPr marL="1828482" algn="l" defTabSz="609491" rtl="0" eaLnBrk="1" latinLnBrk="0" hangingPunct="1">
        <a:defRPr sz="2400" kern="1200">
          <a:solidFill>
            <a:schemeClr val="tx1"/>
          </a:solidFill>
          <a:latin typeface="+mn-lt"/>
          <a:ea typeface="+mn-ea"/>
          <a:cs typeface="+mn-cs"/>
        </a:defRPr>
      </a:lvl4pPr>
      <a:lvl5pPr marL="2437978" algn="l" defTabSz="609491" rtl="0" eaLnBrk="1" latinLnBrk="0" hangingPunct="1">
        <a:defRPr sz="2400" kern="1200">
          <a:solidFill>
            <a:schemeClr val="tx1"/>
          </a:solidFill>
          <a:latin typeface="+mn-lt"/>
          <a:ea typeface="+mn-ea"/>
          <a:cs typeface="+mn-cs"/>
        </a:defRPr>
      </a:lvl5pPr>
      <a:lvl6pPr marL="3047468" algn="l" defTabSz="609491" rtl="0" eaLnBrk="1" latinLnBrk="0" hangingPunct="1">
        <a:defRPr sz="2400" kern="1200">
          <a:solidFill>
            <a:schemeClr val="tx1"/>
          </a:solidFill>
          <a:latin typeface="+mn-lt"/>
          <a:ea typeface="+mn-ea"/>
          <a:cs typeface="+mn-cs"/>
        </a:defRPr>
      </a:lvl6pPr>
      <a:lvl7pPr marL="3656959" algn="l" defTabSz="609491" rtl="0" eaLnBrk="1" latinLnBrk="0" hangingPunct="1">
        <a:defRPr sz="2400" kern="1200">
          <a:solidFill>
            <a:schemeClr val="tx1"/>
          </a:solidFill>
          <a:latin typeface="+mn-lt"/>
          <a:ea typeface="+mn-ea"/>
          <a:cs typeface="+mn-cs"/>
        </a:defRPr>
      </a:lvl7pPr>
      <a:lvl8pPr marL="4266453" algn="l" defTabSz="609491" rtl="0" eaLnBrk="1" latinLnBrk="0" hangingPunct="1">
        <a:defRPr sz="2400" kern="1200">
          <a:solidFill>
            <a:schemeClr val="tx1"/>
          </a:solidFill>
          <a:latin typeface="+mn-lt"/>
          <a:ea typeface="+mn-ea"/>
          <a:cs typeface="+mn-cs"/>
        </a:defRPr>
      </a:lvl8pPr>
      <a:lvl9pPr marL="4875947" algn="l" defTabSz="609491"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7" name="그룹 11"/>
          <p:cNvGrpSpPr/>
          <p:nvPr userDrawn="1"/>
        </p:nvGrpSpPr>
        <p:grpSpPr>
          <a:xfrm rot="5400000" flipV="1">
            <a:off x="2291689" y="3763363"/>
            <a:ext cx="802961" cy="5386316"/>
            <a:chOff x="7043563" y="0"/>
            <a:chExt cx="2100945" cy="3104964"/>
          </a:xfrm>
          <a:effectLst/>
        </p:grpSpPr>
        <p:sp>
          <p:nvSpPr>
            <p:cNvPr id="28" name="직각 삼각형 13"/>
            <p:cNvSpPr/>
            <p:nvPr/>
          </p:nvSpPr>
          <p:spPr bwMode="auto">
            <a:xfrm flipH="1" flipV="1">
              <a:off x="7043563" y="0"/>
              <a:ext cx="2100228" cy="1800072"/>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lstStyle/>
            <a:p>
              <a:pPr algn="ctr" eaLnBrk="0" fontAlgn="base" hangingPunct="0">
                <a:spcBef>
                  <a:spcPct val="0"/>
                </a:spcBef>
                <a:spcAft>
                  <a:spcPct val="0"/>
                </a:spcAft>
              </a:pPr>
              <a:endParaRPr lang="ko-KR" altLang="en-US" sz="2400" dirty="0">
                <a:solidFill>
                  <a:prstClr val="black"/>
                </a:solidFill>
                <a:latin typeface="Malgun Gothic" panose="020B0503020000020004" pitchFamily="50" charset="-127"/>
              </a:endParaRPr>
            </a:p>
          </p:txBody>
        </p:sp>
        <p:sp>
          <p:nvSpPr>
            <p:cNvPr id="29" name="직각 삼각형 14"/>
            <p:cNvSpPr/>
            <p:nvPr/>
          </p:nvSpPr>
          <p:spPr bwMode="auto">
            <a:xfrm flipH="1" flipV="1">
              <a:off x="7884368" y="0"/>
              <a:ext cx="1260140" cy="3104964"/>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lstStyle/>
            <a:p>
              <a:pPr algn="ctr" eaLnBrk="0" fontAlgn="base" hangingPunct="0">
                <a:spcBef>
                  <a:spcPct val="0"/>
                </a:spcBef>
                <a:spcAft>
                  <a:spcPct val="0"/>
                </a:spcAft>
              </a:pPr>
              <a:endParaRPr lang="ko-KR" altLang="en-US" sz="2400" dirty="0">
                <a:solidFill>
                  <a:prstClr val="black"/>
                </a:solidFill>
                <a:latin typeface="Malgun Gothic" panose="020B0503020000020004" pitchFamily="50" charset="-127"/>
              </a:endParaRPr>
            </a:p>
          </p:txBody>
        </p:sp>
      </p:grpSp>
      <p:sp>
        <p:nvSpPr>
          <p:cNvPr id="2" name="Title Placeholder 1"/>
          <p:cNvSpPr>
            <a:spLocks noGrp="1"/>
          </p:cNvSpPr>
          <p:nvPr>
            <p:ph type="title"/>
          </p:nvPr>
        </p:nvSpPr>
        <p:spPr>
          <a:xfrm>
            <a:off x="241928" y="274639"/>
            <a:ext cx="11672869" cy="551964"/>
          </a:xfrm>
          <a:prstGeom prst="rect">
            <a:avLst/>
          </a:prstGeom>
        </p:spPr>
        <p:txBody>
          <a:bodyPr vert="horz" lIns="91428" tIns="45718" rIns="91428" bIns="45718" rtlCol="0" anchor="ctr">
            <a:normAutofit/>
          </a:bodyPr>
          <a:lstStyle/>
          <a:p>
            <a:r>
              <a:rPr lang="en-GB" dirty="0"/>
              <a:t>Header</a:t>
            </a:r>
            <a:endParaRPr lang="en-ZA" dirty="0"/>
          </a:p>
        </p:txBody>
      </p:sp>
      <p:sp>
        <p:nvSpPr>
          <p:cNvPr id="3" name="Text Placeholder 2"/>
          <p:cNvSpPr>
            <a:spLocks noGrp="1"/>
          </p:cNvSpPr>
          <p:nvPr>
            <p:ph type="body" idx="1"/>
          </p:nvPr>
        </p:nvSpPr>
        <p:spPr>
          <a:xfrm>
            <a:off x="241928" y="839611"/>
            <a:ext cx="11672869" cy="5556501"/>
          </a:xfrm>
          <a:prstGeom prst="rect">
            <a:avLst/>
          </a:prstGeom>
        </p:spPr>
        <p:txBody>
          <a:bodyPr vert="horz" lIns="35998" tIns="45718" rIns="35998" bIns="45718"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ZA" dirty="0"/>
          </a:p>
        </p:txBody>
      </p:sp>
      <p:sp>
        <p:nvSpPr>
          <p:cNvPr id="4" name="Date Placeholder 3"/>
          <p:cNvSpPr>
            <a:spLocks noGrp="1"/>
          </p:cNvSpPr>
          <p:nvPr>
            <p:ph type="dt" sz="half" idx="2"/>
          </p:nvPr>
        </p:nvSpPr>
        <p:spPr>
          <a:xfrm>
            <a:off x="266880" y="6622089"/>
            <a:ext cx="2844800" cy="226715"/>
          </a:xfrm>
          <a:prstGeom prst="rect">
            <a:avLst/>
          </a:prstGeom>
        </p:spPr>
        <p:txBody>
          <a:bodyPr vert="horz" lIns="91428" tIns="45718" rIns="91428" bIns="45718" rtlCol="0" anchor="ctr"/>
          <a:lstStyle>
            <a:lvl1pPr algn="l" defTabSz="609600">
              <a:defRPr sz="1600">
                <a:solidFill>
                  <a:schemeClr val="bg1"/>
                </a:solidFill>
                <a:latin typeface="Arial" panose="020B0604020202020204"/>
                <a:cs typeface="Arial" panose="020B0604020202020204"/>
              </a:defRPr>
            </a:lvl1pPr>
          </a:lstStyle>
          <a:p>
            <a:fld id="{A4BFBE2D-5FC5-F541-BAC3-A4A4545E0F98}" type="datetime1">
              <a:rPr lang="en-ZA" smtClean="0">
                <a:solidFill>
                  <a:prstClr val="white"/>
                </a:solidFill>
              </a:rPr>
              <a:t>2024/06/06</a:t>
            </a:fld>
            <a:endParaRPr lang="en-ZA" dirty="0">
              <a:solidFill>
                <a:prstClr val="white"/>
              </a:solidFill>
            </a:endParaRPr>
          </a:p>
        </p:txBody>
      </p:sp>
      <p:sp>
        <p:nvSpPr>
          <p:cNvPr id="5" name="Footer Placeholder 4"/>
          <p:cNvSpPr>
            <a:spLocks noGrp="1"/>
          </p:cNvSpPr>
          <p:nvPr>
            <p:ph type="ftr" sz="quarter" idx="3"/>
          </p:nvPr>
        </p:nvSpPr>
        <p:spPr>
          <a:xfrm>
            <a:off x="4165600" y="6622089"/>
            <a:ext cx="3860800" cy="226715"/>
          </a:xfrm>
          <a:prstGeom prst="rect">
            <a:avLst/>
          </a:prstGeom>
        </p:spPr>
        <p:txBody>
          <a:bodyPr vert="horz" lIns="91428" tIns="45718" rIns="91428" bIns="45718" rtlCol="0" anchor="ctr"/>
          <a:lstStyle>
            <a:lvl1pPr algn="ctr" defTabSz="609600">
              <a:defRPr sz="1300">
                <a:solidFill>
                  <a:schemeClr val="tx2"/>
                </a:solidFill>
                <a:latin typeface="Futura"/>
                <a:cs typeface="Futura"/>
              </a:defRPr>
            </a:lvl1pPr>
          </a:lstStyle>
          <a:p>
            <a:r>
              <a:rPr lang="en-ZA" dirty="0">
                <a:solidFill>
                  <a:srgbClr val="1F497D"/>
                </a:solidFill>
              </a:rPr>
              <a:t>www.pilogint.com</a:t>
            </a:r>
          </a:p>
        </p:txBody>
      </p:sp>
      <p:sp>
        <p:nvSpPr>
          <p:cNvPr id="6" name="Slide Number Placeholder 5"/>
          <p:cNvSpPr>
            <a:spLocks noGrp="1"/>
          </p:cNvSpPr>
          <p:nvPr>
            <p:ph type="sldNum" sz="quarter" idx="4"/>
          </p:nvPr>
        </p:nvSpPr>
        <p:spPr>
          <a:xfrm>
            <a:off x="9342400" y="6622089"/>
            <a:ext cx="2844800" cy="226715"/>
          </a:xfrm>
          <a:prstGeom prst="rect">
            <a:avLst/>
          </a:prstGeom>
        </p:spPr>
        <p:txBody>
          <a:bodyPr vert="horz" lIns="91428" tIns="45718" rIns="35998" bIns="45718" rtlCol="0" anchor="ctr"/>
          <a:lstStyle>
            <a:lvl1pPr algn="r" defTabSz="609600">
              <a:defRPr sz="1600">
                <a:solidFill>
                  <a:srgbClr val="FFFFFF"/>
                </a:solidFill>
              </a:defRPr>
            </a:lvl1pPr>
          </a:lstStyle>
          <a:p>
            <a:fld id="{F79FC5F6-1581-D948-A184-FDB0977145C6}" type="slidenum">
              <a:rPr lang="en-ZA" smtClean="0"/>
              <a:t>‹#›</a:t>
            </a:fld>
            <a:endParaRPr lang="en-ZA" dirty="0"/>
          </a:p>
        </p:txBody>
      </p:sp>
      <p:sp>
        <p:nvSpPr>
          <p:cNvPr id="7" name="Oval 6"/>
          <p:cNvSpPr/>
          <p:nvPr userDrawn="1"/>
        </p:nvSpPr>
        <p:spPr>
          <a:xfrm flipH="1" flipV="1">
            <a:off x="11779182" y="741397"/>
            <a:ext cx="170687" cy="19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609600"/>
            <a:endParaRPr lang="en-ZA" sz="2400" dirty="0">
              <a:solidFill>
                <a:prstClr val="white"/>
              </a:solidFill>
            </a:endParaRPr>
          </a:p>
        </p:txBody>
      </p:sp>
      <p:cxnSp>
        <p:nvCxnSpPr>
          <p:cNvPr id="9" name="직선 연결선 3"/>
          <p:cNvCxnSpPr/>
          <p:nvPr userDrawn="1"/>
        </p:nvCxnSpPr>
        <p:spPr bwMode="auto">
          <a:xfrm>
            <a:off x="241935" y="839611"/>
            <a:ext cx="11537247" cy="0"/>
          </a:xfrm>
          <a:prstGeom prst="line">
            <a:avLst/>
          </a:prstGeom>
          <a:ln w="6350">
            <a:solidFill>
              <a:srgbClr val="10479B"/>
            </a:solidFill>
          </a:ln>
          <a:effectLst/>
        </p:spPr>
        <p:style>
          <a:lnRef idx="1">
            <a:schemeClr val="accent1"/>
          </a:lnRef>
          <a:fillRef idx="0">
            <a:schemeClr val="accent1"/>
          </a:fillRef>
          <a:effectRef idx="0">
            <a:schemeClr val="accent1"/>
          </a:effectRef>
          <a:fontRef idx="minor">
            <a:schemeClr val="tx1"/>
          </a:fontRef>
        </p:style>
      </p:cxnSp>
      <p:pic>
        <p:nvPicPr>
          <p:cNvPr id="33" name="Picture 4" descr="http://www.clker.com/cliparts/2/e/0/7/12422395911228769102Copyright_thin.svg.med.png"/>
          <p:cNvPicPr>
            <a:picLocks noChangeAspect="1" noChangeArrowheads="1"/>
          </p:cNvPicPr>
          <p:nvPr userDrawn="1"/>
        </p:nvPicPr>
        <p:blipFill>
          <a:blip r:embed="rId11" cstate="print"/>
          <a:srcRect/>
          <a:stretch>
            <a:fillRect/>
          </a:stretch>
        </p:blipFill>
        <p:spPr bwMode="auto">
          <a:xfrm>
            <a:off x="78493" y="6625285"/>
            <a:ext cx="197295" cy="197295"/>
          </a:xfrm>
          <a:prstGeom prst="rect">
            <a:avLst/>
          </a:prstGeom>
          <a:noFill/>
          <a:extLst>
            <a:ext uri="{909E8E84-426E-40DD-AFC4-6F175D3DCCD1}">
              <a14:hiddenFill xmlns:a14="http://schemas.microsoft.com/office/drawing/2010/main">
                <a:solidFill>
                  <a:srgbClr val="FFFFFF"/>
                </a:solidFill>
              </a14:hiddenFill>
            </a:ext>
          </a:extLst>
        </p:spPr>
      </p:pic>
      <p:sp>
        <p:nvSpPr>
          <p:cNvPr id="34" name="직각 삼각형 13"/>
          <p:cNvSpPr/>
          <p:nvPr userDrawn="1"/>
        </p:nvSpPr>
        <p:spPr bwMode="auto">
          <a:xfrm flipH="1">
            <a:off x="11670429" y="6503229"/>
            <a:ext cx="521571" cy="354771"/>
          </a:xfrm>
          <a:prstGeom prst="rtTriangle">
            <a:avLst/>
          </a:prstGeom>
          <a:solidFill>
            <a:srgbClr val="10479B">
              <a:alpha val="72000"/>
            </a:srgbClr>
          </a:solidFill>
          <a:ln w="9525" cap="flat" cmpd="sng" algn="ctr">
            <a:noFill/>
            <a:prstDash val="solid"/>
            <a:round/>
            <a:headEnd type="none" w="med" len="med"/>
            <a:tailEnd type="none" w="med" len="med"/>
          </a:ln>
          <a:effectLst/>
        </p:spPr>
        <p:txBody>
          <a:bodyPr vert="horz" wrap="none" lIns="0" tIns="0" rIns="0" bIns="0" numCol="1" rtlCol="0" anchor="ctr" anchorCtr="0" compatLnSpc="1"/>
          <a:lstStyle/>
          <a:p>
            <a:pPr algn="r" eaLnBrk="0" fontAlgn="base" hangingPunct="0">
              <a:spcBef>
                <a:spcPct val="0"/>
              </a:spcBef>
              <a:spcAft>
                <a:spcPct val="0"/>
              </a:spcAft>
            </a:pPr>
            <a:endParaRPr lang="ko-KR" altLang="en-US" sz="1500" dirty="0">
              <a:solidFill>
                <a:prstClr val="white"/>
              </a:solidFill>
              <a:latin typeface="Futura"/>
              <a:cs typeface="Levenim MT" panose="02010502060101010101" pitchFamily="2" charset="-79"/>
            </a:endParaRPr>
          </a:p>
        </p:txBody>
      </p:sp>
    </p:spTree>
    <p:extLst>
      <p:ext uri="{BB962C8B-B14F-4D97-AF65-F5344CB8AC3E}">
        <p14:creationId xmlns:p14="http://schemas.microsoft.com/office/powerpoint/2010/main" val="1797353079"/>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Lst>
  <p:hf hdr="0"/>
  <p:txStyles>
    <p:titleStyle>
      <a:lvl1pPr algn="l" defTabSz="609600" rtl="0" eaLnBrk="1" latinLnBrk="0" hangingPunct="1">
        <a:spcBef>
          <a:spcPct val="0"/>
        </a:spcBef>
        <a:buNone/>
        <a:defRPr sz="3700" kern="1200">
          <a:solidFill>
            <a:schemeClr val="accent1"/>
          </a:solidFill>
          <a:latin typeface="Futura"/>
          <a:ea typeface="+mj-ea"/>
          <a:cs typeface="Futura"/>
        </a:defRPr>
      </a:lvl1pPr>
    </p:titleStyle>
    <p:body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p:bodyStyle>
    <p:otherStyle>
      <a:defPPr>
        <a:defRPr lang="en-US"/>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165" algn="l" defTabSz="609600" rtl="0" eaLnBrk="1" latinLnBrk="0" hangingPunct="1">
        <a:defRPr sz="2400" kern="1200">
          <a:solidFill>
            <a:schemeClr val="tx1"/>
          </a:solidFill>
          <a:latin typeface="+mn-lt"/>
          <a:ea typeface="+mn-ea"/>
          <a:cs typeface="+mn-cs"/>
        </a:defRPr>
      </a:lvl4pPr>
      <a:lvl5pPr marL="2437765" algn="l" defTabSz="609600" rtl="0" eaLnBrk="1" latinLnBrk="0" hangingPunct="1">
        <a:defRPr sz="2400" kern="1200">
          <a:solidFill>
            <a:schemeClr val="tx1"/>
          </a:solidFill>
          <a:latin typeface="+mn-lt"/>
          <a:ea typeface="+mn-ea"/>
          <a:cs typeface="+mn-cs"/>
        </a:defRPr>
      </a:lvl5pPr>
      <a:lvl6pPr marL="3047365" algn="l" defTabSz="609600" rtl="0" eaLnBrk="1" latinLnBrk="0" hangingPunct="1">
        <a:defRPr sz="2400" kern="1200">
          <a:solidFill>
            <a:schemeClr val="tx1"/>
          </a:solidFill>
          <a:latin typeface="+mn-lt"/>
          <a:ea typeface="+mn-ea"/>
          <a:cs typeface="+mn-cs"/>
        </a:defRPr>
      </a:lvl6pPr>
      <a:lvl7pPr marL="3656965" algn="l" defTabSz="609600" rtl="0" eaLnBrk="1" latinLnBrk="0" hangingPunct="1">
        <a:defRPr sz="2400" kern="1200">
          <a:solidFill>
            <a:schemeClr val="tx1"/>
          </a:solidFill>
          <a:latin typeface="+mn-lt"/>
          <a:ea typeface="+mn-ea"/>
          <a:cs typeface="+mn-cs"/>
        </a:defRPr>
      </a:lvl7pPr>
      <a:lvl8pPr marL="4266565" algn="l" defTabSz="609600" rtl="0" eaLnBrk="1" latinLnBrk="0" hangingPunct="1">
        <a:defRPr sz="2400" kern="1200">
          <a:solidFill>
            <a:schemeClr val="tx1"/>
          </a:solidFill>
          <a:latin typeface="+mn-lt"/>
          <a:ea typeface="+mn-ea"/>
          <a:cs typeface="+mn-cs"/>
        </a:defRPr>
      </a:lvl8pPr>
      <a:lvl9pPr marL="4876165" algn="l" defTabSz="6096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1.tiff"/><Relationship Id="rId3" Type="http://schemas.openxmlformats.org/officeDocument/2006/relationships/image" Target="../media/image12.png"/><Relationship Id="rId7" Type="http://schemas.openxmlformats.org/officeDocument/2006/relationships/image" Target="../media/image16.jpeg"/><Relationship Id="rId12" Type="http://schemas.openxmlformats.org/officeDocument/2006/relationships/image" Target="../media/image20.jpg"/><Relationship Id="rId2" Type="http://schemas.openxmlformats.org/officeDocument/2006/relationships/image" Target="../media/image11.png"/><Relationship Id="rId16"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15.png"/><Relationship Id="rId11" Type="http://schemas.openxmlformats.org/officeDocument/2006/relationships/image" Target="../media/image19.jpeg"/><Relationship Id="rId5" Type="http://schemas.openxmlformats.org/officeDocument/2006/relationships/image" Target="../media/image14.tiff"/><Relationship Id="rId15" Type="http://schemas.openxmlformats.org/officeDocument/2006/relationships/image" Target="../media/image23.tiff"/><Relationship Id="rId10" Type="http://schemas.openxmlformats.org/officeDocument/2006/relationships/image" Target="../media/image18.png"/><Relationship Id="rId4" Type="http://schemas.openxmlformats.org/officeDocument/2006/relationships/image" Target="../media/image13.png"/><Relationship Id="rId9" Type="http://schemas.microsoft.com/office/2007/relationships/hdphoto" Target="../media/hdphoto1.wdp"/><Relationship Id="rId14" Type="http://schemas.openxmlformats.org/officeDocument/2006/relationships/image" Target="../media/image22.tiff"/></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www.gartner.com/reviews/market/master-data-management-solutions/vendor/pilog" TargetMode="External"/><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4.xml.rels><?xml version="1.0" encoding="UTF-8" standalone="yes"?>
<Relationships xmlns="http://schemas.openxmlformats.org/package/2006/relationships"><Relationship Id="rId8" Type="http://schemas.openxmlformats.org/officeDocument/2006/relationships/image" Target="../media/image37.tiff"/><Relationship Id="rId13" Type="http://schemas.openxmlformats.org/officeDocument/2006/relationships/image" Target="../media/image42.tiff"/><Relationship Id="rId18" Type="http://schemas.openxmlformats.org/officeDocument/2006/relationships/image" Target="../media/image47.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tiff"/><Relationship Id="rId17" Type="http://schemas.openxmlformats.org/officeDocument/2006/relationships/image" Target="../media/image46.png"/><Relationship Id="rId2" Type="http://schemas.openxmlformats.org/officeDocument/2006/relationships/image" Target="../media/image31.tiff"/><Relationship Id="rId16" Type="http://schemas.openxmlformats.org/officeDocument/2006/relationships/image" Target="../media/image45.tiff"/><Relationship Id="rId20" Type="http://schemas.openxmlformats.org/officeDocument/2006/relationships/image" Target="../media/image49.png"/><Relationship Id="rId1" Type="http://schemas.openxmlformats.org/officeDocument/2006/relationships/slideLayout" Target="../slideLayouts/slideLayout9.xml"/><Relationship Id="rId6" Type="http://schemas.openxmlformats.org/officeDocument/2006/relationships/image" Target="../media/image35.png"/><Relationship Id="rId11" Type="http://schemas.openxmlformats.org/officeDocument/2006/relationships/image" Target="../media/image40.tiff"/><Relationship Id="rId5" Type="http://schemas.openxmlformats.org/officeDocument/2006/relationships/image" Target="../media/image34.png"/><Relationship Id="rId15" Type="http://schemas.openxmlformats.org/officeDocument/2006/relationships/image" Target="../media/image44.tiff"/><Relationship Id="rId10" Type="http://schemas.openxmlformats.org/officeDocument/2006/relationships/image" Target="../media/image39.tiff"/><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tiff"/><Relationship Id="rId14" Type="http://schemas.openxmlformats.org/officeDocument/2006/relationships/image" Target="../media/image4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2416" y="5781809"/>
            <a:ext cx="11611503" cy="815967"/>
          </a:xfrm>
        </p:spPr>
        <p:txBody>
          <a:bodyPr>
            <a:normAutofit/>
          </a:bodyPr>
          <a:lstStyle/>
          <a:p>
            <a:r>
              <a:rPr lang="en-US" sz="2800" dirty="0" err="1">
                <a:latin typeface="Optima"/>
              </a:rPr>
              <a:t>PiLog</a:t>
            </a:r>
            <a:r>
              <a:rPr lang="en-US" sz="2800" dirty="0">
                <a:latin typeface="Optima"/>
              </a:rPr>
              <a:t>  -  Data Solution Architecture</a:t>
            </a:r>
            <a:endParaRPr lang="en-US" sz="2700" b="1" dirty="0">
              <a:latin typeface="Optima"/>
              <a:ea typeface="Optima" charset="0"/>
              <a:cs typeface="Optima" charset="0"/>
            </a:endParaRPr>
          </a:p>
        </p:txBody>
      </p:sp>
      <p:sp>
        <p:nvSpPr>
          <p:cNvPr id="4" name="Date Placeholder 3"/>
          <p:cNvSpPr>
            <a:spLocks noGrp="1"/>
          </p:cNvSpPr>
          <p:nvPr>
            <p:ph type="dt" sz="half" idx="10"/>
          </p:nvPr>
        </p:nvSpPr>
        <p:spPr>
          <a:xfrm>
            <a:off x="188081" y="6564161"/>
            <a:ext cx="2090671" cy="226715"/>
          </a:xfrm>
        </p:spPr>
        <p:txBody>
          <a:bodyPr/>
          <a:lstStyle/>
          <a:p>
            <a:pPr marL="0" marR="0" lvl="0" indent="0" algn="l" defTabSz="609491"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dirty="0">
                <a:ln>
                  <a:noFill/>
                </a:ln>
                <a:solidFill>
                  <a:prstClr val="white"/>
                </a:solidFill>
                <a:effectLst/>
                <a:uLnTx/>
                <a:uFillTx/>
                <a:latin typeface="Optima" charset="0"/>
                <a:ea typeface="Optima" charset="0"/>
                <a:cs typeface="Optima" charset="0"/>
              </a:rPr>
              <a:t>PiLog</a:t>
            </a:r>
          </a:p>
        </p:txBody>
      </p:sp>
      <p:pic>
        <p:nvPicPr>
          <p:cNvPr id="6" name="Picture 5" descr="Slide3_crop_edited_with_stars copy.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40656"/>
            <a:ext cx="12192000" cy="5517008"/>
          </a:xfrm>
          <a:prstGeom prst="rect">
            <a:avLst/>
          </a:prstGeom>
        </p:spPr>
      </p:pic>
      <p:sp>
        <p:nvSpPr>
          <p:cNvPr id="3" name="Rectangle 2">
            <a:extLst>
              <a:ext uri="{FF2B5EF4-FFF2-40B4-BE49-F238E27FC236}">
                <a16:creationId xmlns:a16="http://schemas.microsoft.com/office/drawing/2014/main" id="{1696D845-09D4-FB4E-A61C-47097D63728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7600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a:spLocks noGrp="1"/>
          </p:cNvSpPr>
          <p:nvPr>
            <p:ph type="title"/>
          </p:nvPr>
        </p:nvSpPr>
        <p:spPr>
          <a:xfrm>
            <a:off x="241300" y="95825"/>
            <a:ext cx="11482899" cy="674688"/>
          </a:xfrm>
          <a:noFill/>
          <a:ln w="9525">
            <a:noFill/>
            <a:miter lim="800000"/>
          </a:ln>
          <a:effectLst/>
        </p:spPr>
        <p:txBody>
          <a:bodyPr vert="horz" lIns="68580" tIns="34291" rIns="68580" bIns="34291" rtlCol="0" anchor="ctr">
            <a:noAutofit/>
          </a:bodyPr>
          <a:lstStyle/>
          <a:p>
            <a:pPr defTabSz="914400" fontAlgn="base">
              <a:spcAft>
                <a:spcPct val="0"/>
              </a:spcAft>
            </a:pPr>
            <a:r>
              <a:rPr lang="en-US" sz="2400" b="1">
                <a:solidFill>
                  <a:srgbClr val="10479B"/>
                </a:solidFill>
                <a:latin typeface="Optima" panose="02000503060000020004" pitchFamily="2" charset="0"/>
                <a:cs typeface="Arial" panose="020B0604020202020204" pitchFamily="34" charset="0"/>
              </a:rPr>
              <a:t>PiLog -  Data &amp; Process Transformation Company</a:t>
            </a:r>
            <a:endParaRPr lang="en-US" sz="2400" b="1">
              <a:solidFill>
                <a:srgbClr val="10479B"/>
              </a:solidFill>
              <a:latin typeface="Optima" panose="02000503060000020004" pitchFamily="2" charset="0"/>
              <a:ea typeface="+mn-ea"/>
              <a:cs typeface="Arial" panose="020B0604020202020204" pitchFamily="34" charset="0"/>
            </a:endParaRPr>
          </a:p>
        </p:txBody>
      </p:sp>
      <p:pic>
        <p:nvPicPr>
          <p:cNvPr id="54" name="Picture 53" descr="Source-to-Pay.png"/>
          <p:cNvPicPr>
            <a:picLocks noChangeAspect="1"/>
          </p:cNvPicPr>
          <p:nvPr/>
        </p:nvPicPr>
        <p:blipFill>
          <a:blip r:embed="rId2"/>
          <a:stretch>
            <a:fillRect/>
          </a:stretch>
        </p:blipFill>
        <p:spPr>
          <a:xfrm>
            <a:off x="490957" y="1056859"/>
            <a:ext cx="962238" cy="994134"/>
          </a:xfrm>
          <a:prstGeom prst="rect">
            <a:avLst/>
          </a:prstGeom>
        </p:spPr>
      </p:pic>
      <p:pic>
        <p:nvPicPr>
          <p:cNvPr id="12" name="Picture 11"/>
          <p:cNvPicPr>
            <a:picLocks noChangeAspect="1"/>
          </p:cNvPicPr>
          <p:nvPr/>
        </p:nvPicPr>
        <p:blipFill>
          <a:blip r:embed="rId3"/>
          <a:stretch>
            <a:fillRect/>
          </a:stretch>
        </p:blipFill>
        <p:spPr>
          <a:xfrm>
            <a:off x="10165638" y="4939159"/>
            <a:ext cx="828000" cy="828000"/>
          </a:xfrm>
          <a:prstGeom prst="rect">
            <a:avLst/>
          </a:prstGeom>
        </p:spPr>
      </p:pic>
      <p:pic>
        <p:nvPicPr>
          <p:cNvPr id="13" name="Picture 12"/>
          <p:cNvPicPr/>
          <p:nvPr/>
        </p:nvPicPr>
        <p:blipFill>
          <a:blip r:embed="rId4"/>
          <a:stretch>
            <a:fillRect/>
          </a:stretch>
        </p:blipFill>
        <p:spPr>
          <a:xfrm>
            <a:off x="8404960" y="4916580"/>
            <a:ext cx="828000" cy="828000"/>
          </a:xfrm>
          <a:prstGeom prst="rect">
            <a:avLst/>
          </a:prstGeom>
        </p:spPr>
      </p:pic>
      <p:pic>
        <p:nvPicPr>
          <p:cNvPr id="14" name="Picture 13"/>
          <p:cNvPicPr>
            <a:picLocks noChangeAspect="1"/>
          </p:cNvPicPr>
          <p:nvPr/>
        </p:nvPicPr>
        <p:blipFill>
          <a:blip r:embed="rId5"/>
          <a:stretch>
            <a:fillRect/>
          </a:stretch>
        </p:blipFill>
        <p:spPr>
          <a:xfrm>
            <a:off x="9290379" y="4939159"/>
            <a:ext cx="828000" cy="828000"/>
          </a:xfrm>
          <a:prstGeom prst="rect">
            <a:avLst/>
          </a:prstGeom>
        </p:spPr>
      </p:pic>
      <p:pic>
        <p:nvPicPr>
          <p:cNvPr id="15" name="Picture 14"/>
          <p:cNvPicPr>
            <a:picLocks noChangeAspect="1"/>
          </p:cNvPicPr>
          <p:nvPr/>
        </p:nvPicPr>
        <p:blipFill>
          <a:blip r:embed="rId6">
            <a:duotone>
              <a:prstClr val="black"/>
              <a:schemeClr val="tx2">
                <a:tint val="45000"/>
                <a:satMod val="400000"/>
              </a:schemeClr>
            </a:duotone>
          </a:blip>
          <a:stretch>
            <a:fillRect/>
          </a:stretch>
        </p:blipFill>
        <p:spPr>
          <a:xfrm>
            <a:off x="5941230" y="6233611"/>
            <a:ext cx="1297067" cy="329430"/>
          </a:xfrm>
          <a:prstGeom prst="rect">
            <a:avLst/>
          </a:prstGeom>
        </p:spPr>
      </p:pic>
      <p:pic>
        <p:nvPicPr>
          <p:cNvPr id="16" name="Picture 15"/>
          <p:cNvPicPr>
            <a:picLocks noChangeAspect="1"/>
          </p:cNvPicPr>
          <p:nvPr/>
        </p:nvPicPr>
        <p:blipFill rotWithShape="1">
          <a:blip r:embed="rId7"/>
          <a:srcRect l="2447" t="10680" r="12757" b="4245"/>
          <a:stretch>
            <a:fillRect/>
          </a:stretch>
        </p:blipFill>
        <p:spPr>
          <a:xfrm>
            <a:off x="7291641" y="6156801"/>
            <a:ext cx="1396588" cy="442410"/>
          </a:xfrm>
          <a:prstGeom prst="rect">
            <a:avLst/>
          </a:prstGeom>
        </p:spPr>
      </p:pic>
      <p:pic>
        <p:nvPicPr>
          <p:cNvPr id="17" name="Picture 16"/>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8760986" y="6204656"/>
            <a:ext cx="1509271" cy="312352"/>
          </a:xfrm>
          <a:prstGeom prst="rect">
            <a:avLst/>
          </a:prstGeom>
        </p:spPr>
      </p:pic>
      <p:pic>
        <p:nvPicPr>
          <p:cNvPr id="18" name="Picture 17"/>
          <p:cNvPicPr>
            <a:picLocks noChangeAspect="1"/>
          </p:cNvPicPr>
          <p:nvPr/>
        </p:nvPicPr>
        <p:blipFill>
          <a:blip r:embed="rId10"/>
          <a:stretch>
            <a:fillRect/>
          </a:stretch>
        </p:blipFill>
        <p:spPr>
          <a:xfrm>
            <a:off x="10249125" y="6025674"/>
            <a:ext cx="1528017" cy="115248"/>
          </a:xfrm>
          <a:prstGeom prst="rect">
            <a:avLst/>
          </a:prstGeom>
        </p:spPr>
      </p:pic>
      <p:pic>
        <p:nvPicPr>
          <p:cNvPr id="19" name="Picture 18"/>
          <p:cNvPicPr>
            <a:picLocks noChangeAspect="1"/>
          </p:cNvPicPr>
          <p:nvPr/>
        </p:nvPicPr>
        <p:blipFill>
          <a:blip r:embed="rId11"/>
          <a:stretch>
            <a:fillRect/>
          </a:stretch>
        </p:blipFill>
        <p:spPr>
          <a:xfrm>
            <a:off x="2364716" y="6131609"/>
            <a:ext cx="1042114" cy="533434"/>
          </a:xfrm>
          <a:prstGeom prst="rect">
            <a:avLst/>
          </a:prstGeom>
        </p:spPr>
      </p:pic>
      <p:pic>
        <p:nvPicPr>
          <p:cNvPr id="20" name="Picture 19"/>
          <p:cNvPicPr>
            <a:picLocks noChangeAspect="1"/>
          </p:cNvPicPr>
          <p:nvPr/>
        </p:nvPicPr>
        <p:blipFill>
          <a:blip r:embed="rId12"/>
          <a:stretch>
            <a:fillRect/>
          </a:stretch>
        </p:blipFill>
        <p:spPr>
          <a:xfrm>
            <a:off x="10636006" y="6230887"/>
            <a:ext cx="801163" cy="470786"/>
          </a:xfrm>
          <a:prstGeom prst="rect">
            <a:avLst/>
          </a:prstGeom>
        </p:spPr>
      </p:pic>
      <p:pic>
        <p:nvPicPr>
          <p:cNvPr id="22" name="Picture 21"/>
          <p:cNvPicPr>
            <a:picLocks noChangeAspect="1"/>
          </p:cNvPicPr>
          <p:nvPr/>
        </p:nvPicPr>
        <p:blipFill>
          <a:blip r:embed="rId13"/>
          <a:stretch>
            <a:fillRect/>
          </a:stretch>
        </p:blipFill>
        <p:spPr>
          <a:xfrm>
            <a:off x="11061217" y="4961738"/>
            <a:ext cx="828000" cy="828000"/>
          </a:xfrm>
          <a:prstGeom prst="rect">
            <a:avLst/>
          </a:prstGeom>
        </p:spPr>
      </p:pic>
      <p:pic>
        <p:nvPicPr>
          <p:cNvPr id="23" name="Picture 22"/>
          <p:cNvPicPr>
            <a:picLocks noChangeAspect="1"/>
          </p:cNvPicPr>
          <p:nvPr/>
        </p:nvPicPr>
        <p:blipFill>
          <a:blip r:embed="rId14"/>
          <a:stretch>
            <a:fillRect/>
          </a:stretch>
        </p:blipFill>
        <p:spPr>
          <a:xfrm>
            <a:off x="4434325" y="6212283"/>
            <a:ext cx="1396587" cy="400934"/>
          </a:xfrm>
          <a:prstGeom prst="rect">
            <a:avLst/>
          </a:prstGeom>
        </p:spPr>
      </p:pic>
      <p:pic>
        <p:nvPicPr>
          <p:cNvPr id="24" name="Picture 23"/>
          <p:cNvPicPr>
            <a:picLocks noChangeAspect="1"/>
          </p:cNvPicPr>
          <p:nvPr/>
        </p:nvPicPr>
        <p:blipFill rotWithShape="1">
          <a:blip r:embed="rId15"/>
          <a:srcRect l="11679" r="16052" b="8071"/>
          <a:stretch>
            <a:fillRect/>
          </a:stretch>
        </p:blipFill>
        <p:spPr>
          <a:xfrm>
            <a:off x="3498014" y="6078776"/>
            <a:ext cx="825993" cy="667948"/>
          </a:xfrm>
          <a:prstGeom prst="rect">
            <a:avLst/>
          </a:prstGeom>
        </p:spPr>
      </p:pic>
      <p:sp>
        <p:nvSpPr>
          <p:cNvPr id="31" name="Slide Number Placeholder 5"/>
          <p:cNvSpPr>
            <a:spLocks noGrp="1"/>
          </p:cNvSpPr>
          <p:nvPr>
            <p:ph type="sldNum" sz="quarter" idx="12"/>
          </p:nvPr>
        </p:nvSpPr>
        <p:spPr>
          <a:xfrm>
            <a:off x="9342400" y="6622089"/>
            <a:ext cx="2844800" cy="226715"/>
          </a:xfrm>
        </p:spPr>
        <p:txBody>
          <a:bodyPr/>
          <a:lstStyle/>
          <a:p>
            <a:pPr marL="0" marR="0" lvl="0" indent="0" algn="r" defTabSz="609600" rtl="0" eaLnBrk="1" fontAlgn="auto" latinLnBrk="0" hangingPunct="1">
              <a:lnSpc>
                <a:spcPct val="100000"/>
              </a:lnSpc>
              <a:spcBef>
                <a:spcPts val="0"/>
              </a:spcBef>
              <a:spcAft>
                <a:spcPts val="0"/>
              </a:spcAft>
              <a:buClrTx/>
              <a:buSzTx/>
              <a:buFontTx/>
              <a:buNone/>
              <a:defRPr/>
            </a:pPr>
            <a:fld id="{F79FC5F6-1581-D948-A184-FDB0977145C6}" type="slidenum">
              <a:rPr kumimoji="0" lang="en-ZA" sz="1600" b="0" i="0" u="none" strike="noStrike" kern="1200" cap="none" spc="0" normalizeH="0" baseline="0" noProof="0">
                <a:ln>
                  <a:noFill/>
                </a:ln>
                <a:solidFill>
                  <a:srgbClr val="FFFFFF"/>
                </a:solidFill>
                <a:effectLst/>
                <a:uLnTx/>
                <a:uFillTx/>
                <a:latin typeface="Optima" panose="02000503060000020004"/>
                <a:ea typeface="+mn-ea"/>
                <a:cs typeface="+mn-cs"/>
              </a:rPr>
              <a:t>2</a:t>
            </a:fld>
            <a:endParaRPr kumimoji="0" lang="en-ZA" sz="1600" b="0" i="0" u="none" strike="noStrike" kern="1200" cap="none" spc="0" normalizeH="0" baseline="0" noProof="0">
              <a:ln>
                <a:noFill/>
              </a:ln>
              <a:solidFill>
                <a:srgbClr val="FFFFFF"/>
              </a:solidFill>
              <a:effectLst/>
              <a:uLnTx/>
              <a:uFillTx/>
              <a:latin typeface="Optima" panose="02000503060000020004"/>
              <a:ea typeface="+mn-ea"/>
              <a:cs typeface="+mn-cs"/>
            </a:endParaRPr>
          </a:p>
        </p:txBody>
      </p:sp>
      <p:sp>
        <p:nvSpPr>
          <p:cNvPr id="32" name="Date Placeholder 3"/>
          <p:cNvSpPr>
            <a:spLocks noGrp="1"/>
          </p:cNvSpPr>
          <p:nvPr>
            <p:ph type="dt" sz="half" idx="10"/>
          </p:nvPr>
        </p:nvSpPr>
        <p:spPr>
          <a:xfrm>
            <a:off x="266880" y="6622089"/>
            <a:ext cx="2186760" cy="226715"/>
          </a:xfrm>
        </p:spPr>
        <p:txBody>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en-ZA" sz="1600" b="0" i="0" u="none" strike="noStrike" kern="1200" cap="none" spc="0" normalizeH="0" baseline="0" noProof="0">
                <a:ln>
                  <a:noFill/>
                </a:ln>
                <a:solidFill>
                  <a:prstClr val="white"/>
                </a:solidFill>
                <a:effectLst/>
                <a:uLnTx/>
                <a:uFillTx/>
                <a:latin typeface="Optima" panose="02000503060000020004" pitchFamily="2" charset="0"/>
                <a:ea typeface="+mn-ea"/>
                <a:cs typeface="Arial" panose="020B0604020202020204"/>
              </a:rPr>
              <a:t>PiLog</a:t>
            </a:r>
          </a:p>
        </p:txBody>
      </p:sp>
      <p:sp>
        <p:nvSpPr>
          <p:cNvPr id="33" name="Footer Placeholder 4"/>
          <p:cNvSpPr txBox="1"/>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defRPr/>
            </a:pPr>
            <a:r>
              <a:rPr kumimoji="0" lang="en-ZA" sz="1300" b="1" i="0" u="none" strike="noStrike" kern="1200" cap="none" spc="0" normalizeH="0" baseline="0" noProof="0">
                <a:ln>
                  <a:noFill/>
                </a:ln>
                <a:solidFill>
                  <a:srgbClr val="10479B"/>
                </a:solidFill>
                <a:effectLst/>
                <a:uLnTx/>
                <a:uFillTx/>
                <a:latin typeface="Optima" panose="02000503060000020004" pitchFamily="2" charset="0"/>
                <a:ea typeface="+mn-ea"/>
                <a:cs typeface="Arial" panose="020B0604020202020204" pitchFamily="34" charset="0"/>
              </a:rPr>
              <a:t>www.piloggroup.com</a:t>
            </a:r>
          </a:p>
        </p:txBody>
      </p:sp>
      <p:pic>
        <p:nvPicPr>
          <p:cNvPr id="1026"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06672" y="4783390"/>
            <a:ext cx="1581150" cy="135463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6799314" y="976134"/>
            <a:ext cx="5219966" cy="3623026"/>
            <a:chOff x="4748349" y="453605"/>
            <a:chExt cx="5660571" cy="5009564"/>
          </a:xfrm>
        </p:grpSpPr>
        <p:sp>
          <p:nvSpPr>
            <p:cNvPr id="3" name="Rectangle 2"/>
            <p:cNvSpPr/>
            <p:nvPr/>
          </p:nvSpPr>
          <p:spPr>
            <a:xfrm>
              <a:off x="5001279" y="539329"/>
              <a:ext cx="5401553" cy="381000"/>
            </a:xfrm>
            <a:prstGeom prst="rect">
              <a:avLst/>
            </a:prstGeom>
            <a:solidFill>
              <a:schemeClr val="accent1">
                <a:lumMod val="7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430" marR="0" lvl="0" indent="0" algn="l"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ysClr val="window" lastClr="FFFFFF"/>
                  </a:solidFill>
                  <a:effectLst/>
                  <a:uLnTx/>
                  <a:uFillTx/>
                  <a:latin typeface="Optima" panose="02000503060000020004" pitchFamily="2" charset="0"/>
                  <a:ea typeface="Optima" panose="02000503060000020004" pitchFamily="2" charset="0"/>
                  <a:cs typeface="Optima" panose="02000503060000020004" pitchFamily="2" charset="0"/>
                </a:rPr>
                <a:t>PiLog India Private Limited, India</a:t>
              </a:r>
              <a:endParaRPr kumimoji="0" lang="en-IN" sz="1400" b="1" i="0" u="none" strike="noStrike" kern="1200" cap="none" spc="0" normalizeH="0" baseline="0" noProof="0">
                <a:ln>
                  <a:noFill/>
                </a:ln>
                <a:solidFill>
                  <a:sysClr val="window" lastClr="FFFFFF"/>
                </a:solidFill>
                <a:effectLst/>
                <a:uLnTx/>
                <a:uFillTx/>
                <a:latin typeface="Optima" panose="02000503060000020004" pitchFamily="2" charset="0"/>
                <a:ea typeface="Optima" panose="02000503060000020004" pitchFamily="2" charset="0"/>
                <a:cs typeface="Optima" panose="02000503060000020004" pitchFamily="2" charset="0"/>
              </a:endParaRPr>
            </a:p>
          </p:txBody>
        </p:sp>
        <p:sp>
          <p:nvSpPr>
            <p:cNvPr id="4" name="Oval 3"/>
            <p:cNvSpPr/>
            <p:nvPr/>
          </p:nvSpPr>
          <p:spPr>
            <a:xfrm>
              <a:off x="4805114" y="453605"/>
              <a:ext cx="537640" cy="552450"/>
            </a:xfrm>
            <a:prstGeom prst="ellipse">
              <a:avLst/>
            </a:prstGeom>
            <a:solidFill>
              <a:schemeClr val="bg1"/>
            </a:solidFill>
            <a:ln w="3810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5" name="Rectangle 4"/>
            <p:cNvSpPr/>
            <p:nvPr/>
          </p:nvSpPr>
          <p:spPr>
            <a:xfrm>
              <a:off x="5334614" y="1073361"/>
              <a:ext cx="5074306" cy="381000"/>
            </a:xfrm>
            <a:prstGeom prst="rect">
              <a:avLst/>
            </a:prstGeom>
            <a:solidFill>
              <a:schemeClr val="accent2">
                <a:lumMod val="7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430" marR="0" lvl="0" indent="0" algn="l"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ysClr val="window" lastClr="FFFFFF"/>
                  </a:solidFill>
                  <a:effectLst/>
                  <a:uLnTx/>
                  <a:uFillTx/>
                  <a:latin typeface="Optima" panose="02000503060000020004" pitchFamily="2" charset="0"/>
                  <a:ea typeface="Optima" panose="02000503060000020004" pitchFamily="2" charset="0"/>
                  <a:cs typeface="Optima" panose="02000503060000020004" pitchFamily="2" charset="0"/>
                </a:rPr>
                <a:t>PiLog India Labs (R&amp;D)</a:t>
              </a:r>
              <a:endParaRPr kumimoji="0" lang="en-IN" sz="1400" b="1" i="0" u="none" strike="noStrike" kern="1200" cap="none" spc="0" normalizeH="0" baseline="0" noProof="0">
                <a:ln>
                  <a:noFill/>
                </a:ln>
                <a:solidFill>
                  <a:sysClr val="window" lastClr="FFFFFF"/>
                </a:solidFill>
                <a:effectLst/>
                <a:uLnTx/>
                <a:uFillTx/>
                <a:latin typeface="Optima" panose="02000503060000020004" pitchFamily="2" charset="0"/>
                <a:ea typeface="Optima" panose="02000503060000020004" pitchFamily="2" charset="0"/>
                <a:cs typeface="Optima" panose="02000503060000020004" pitchFamily="2" charset="0"/>
              </a:endParaRPr>
            </a:p>
          </p:txBody>
        </p:sp>
        <p:sp>
          <p:nvSpPr>
            <p:cNvPr id="6" name="Oval 5"/>
            <p:cNvSpPr/>
            <p:nvPr/>
          </p:nvSpPr>
          <p:spPr>
            <a:xfrm>
              <a:off x="5138449" y="987637"/>
              <a:ext cx="537640" cy="552450"/>
            </a:xfrm>
            <a:prstGeom prst="ellipse">
              <a:avLst/>
            </a:prstGeom>
            <a:solidFill>
              <a:schemeClr val="bg1"/>
            </a:solidFill>
            <a:ln w="38100" cmpd="dbl">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7" name="Rectangle 6"/>
            <p:cNvSpPr/>
            <p:nvPr/>
          </p:nvSpPr>
          <p:spPr>
            <a:xfrm>
              <a:off x="5656405" y="1607473"/>
              <a:ext cx="4746427" cy="381000"/>
            </a:xfrm>
            <a:prstGeom prst="rect">
              <a:avLst/>
            </a:prstGeom>
            <a:solidFill>
              <a:schemeClr val="accent6">
                <a:lumMod val="7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430" marR="0" lvl="0" indent="0" algn="l"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ysClr val="window" lastClr="FFFFFF"/>
                  </a:solidFill>
                  <a:effectLst/>
                  <a:uLnTx/>
                  <a:uFillTx/>
                  <a:latin typeface="Optima" panose="02000503060000020004" pitchFamily="2" charset="0"/>
                  <a:ea typeface="Optima" panose="02000503060000020004" pitchFamily="2" charset="0"/>
                  <a:cs typeface="Optima" panose="02000503060000020004" pitchFamily="2" charset="0"/>
                </a:rPr>
                <a:t>PiLog Technology Solutions, Abu Dhabi, UAE</a:t>
              </a:r>
            </a:p>
          </p:txBody>
        </p:sp>
        <p:sp>
          <p:nvSpPr>
            <p:cNvPr id="8" name="Oval 7"/>
            <p:cNvSpPr/>
            <p:nvPr/>
          </p:nvSpPr>
          <p:spPr>
            <a:xfrm>
              <a:off x="5460238" y="1521749"/>
              <a:ext cx="537640" cy="552450"/>
            </a:xfrm>
            <a:prstGeom prst="ellipse">
              <a:avLst/>
            </a:prstGeom>
            <a:solidFill>
              <a:schemeClr val="bg1"/>
            </a:solidFill>
            <a:ln w="38100" cmpd="dbl">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9" name="Rectangle 8"/>
            <p:cNvSpPr/>
            <p:nvPr/>
          </p:nvSpPr>
          <p:spPr>
            <a:xfrm>
              <a:off x="5853051" y="2182305"/>
              <a:ext cx="4549781" cy="381000"/>
            </a:xfrm>
            <a:prstGeom prst="rect">
              <a:avLst/>
            </a:prstGeom>
            <a:solidFill>
              <a:srgbClr val="0070C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430" marR="0" lvl="0" indent="0" algn="l"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ysClr val="window" lastClr="FFFFFF"/>
                  </a:solidFill>
                  <a:effectLst/>
                  <a:uLnTx/>
                  <a:uFillTx/>
                  <a:latin typeface="Optima" panose="02000503060000020004" pitchFamily="2" charset="0"/>
                  <a:ea typeface="Optima" panose="02000503060000020004" pitchFamily="2" charset="0"/>
                  <a:cs typeface="Optima" panose="02000503060000020004" pitchFamily="2" charset="0"/>
                </a:rPr>
                <a:t>PiLog Pty Ltd, Dubai, UAE</a:t>
              </a:r>
            </a:p>
          </p:txBody>
        </p:sp>
        <p:sp>
          <p:nvSpPr>
            <p:cNvPr id="10" name="Oval 9"/>
            <p:cNvSpPr/>
            <p:nvPr/>
          </p:nvSpPr>
          <p:spPr>
            <a:xfrm>
              <a:off x="5656885" y="2096581"/>
              <a:ext cx="537640" cy="552450"/>
            </a:xfrm>
            <a:prstGeom prst="ellipse">
              <a:avLst/>
            </a:prstGeom>
            <a:solidFill>
              <a:schemeClr val="bg1"/>
            </a:solidFill>
            <a:ln w="3810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27" name="Rectangle 26"/>
            <p:cNvSpPr/>
            <p:nvPr/>
          </p:nvSpPr>
          <p:spPr>
            <a:xfrm>
              <a:off x="5898240" y="3388883"/>
              <a:ext cx="4504591" cy="381000"/>
            </a:xfrm>
            <a:prstGeom prst="rect">
              <a:avLst/>
            </a:prstGeom>
            <a:solidFill>
              <a:schemeClr val="accent2">
                <a:lumMod val="60000"/>
                <a:lumOff val="4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430" marR="0" lvl="0" indent="0" algn="l"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ysClr val="window" lastClr="FFFFFF"/>
                  </a:solidFill>
                  <a:effectLst/>
                  <a:uLnTx/>
                  <a:uFillTx/>
                  <a:latin typeface="Optima" panose="02000503060000020004" pitchFamily="2" charset="0"/>
                  <a:ea typeface="Optima" panose="02000503060000020004" pitchFamily="2" charset="0"/>
                  <a:cs typeface="Optima" panose="02000503060000020004" pitchFamily="2" charset="0"/>
                </a:rPr>
                <a:t>PiLog Innovative Solutions, Qatar</a:t>
              </a:r>
            </a:p>
          </p:txBody>
        </p:sp>
        <p:sp>
          <p:nvSpPr>
            <p:cNvPr id="28" name="Oval 27"/>
            <p:cNvSpPr/>
            <p:nvPr/>
          </p:nvSpPr>
          <p:spPr>
            <a:xfrm>
              <a:off x="5702076" y="3303159"/>
              <a:ext cx="537640" cy="552450"/>
            </a:xfrm>
            <a:prstGeom prst="ellipse">
              <a:avLst/>
            </a:prstGeom>
            <a:solidFill>
              <a:schemeClr val="bg1"/>
            </a:solidFill>
            <a:ln w="38100" cmpd="dbl">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29" name="Rectangle 28"/>
            <p:cNvSpPr/>
            <p:nvPr/>
          </p:nvSpPr>
          <p:spPr>
            <a:xfrm>
              <a:off x="5678679" y="3963205"/>
              <a:ext cx="4724154" cy="381000"/>
            </a:xfrm>
            <a:prstGeom prst="rect">
              <a:avLst/>
            </a:prstGeom>
            <a:solidFill>
              <a:schemeClr val="accent4">
                <a:lumMod val="7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430" marR="0" lvl="0" indent="0" algn="l" defTabSz="914400" rtl="0" eaLnBrk="1" fontAlgn="auto" latinLnBrk="0" hangingPunct="1">
                <a:lnSpc>
                  <a:spcPct val="100000"/>
                </a:lnSpc>
                <a:spcBef>
                  <a:spcPts val="0"/>
                </a:spcBef>
                <a:spcAft>
                  <a:spcPts val="0"/>
                </a:spcAft>
                <a:buClrTx/>
                <a:buSzTx/>
                <a:buFontTx/>
                <a:buNone/>
                <a:defRPr/>
              </a:pPr>
              <a:r>
                <a:rPr kumimoji="0" lang="en-IN" sz="1400" b="1" i="0" u="none" strike="noStrike" kern="1200" cap="none" spc="0" normalizeH="0" baseline="0" noProof="0">
                  <a:ln>
                    <a:noFill/>
                  </a:ln>
                  <a:solidFill>
                    <a:prstClr val="white"/>
                  </a:solidFill>
                  <a:effectLst/>
                  <a:uLnTx/>
                  <a:uFillTx/>
                  <a:latin typeface="Optima" panose="02000503060000020004" pitchFamily="2" charset="0"/>
                  <a:ea typeface="+mn-ea"/>
                  <a:cs typeface="+mn-cs"/>
                </a:rPr>
                <a:t>PiLog Inc, USA</a:t>
              </a:r>
            </a:p>
          </p:txBody>
        </p:sp>
        <p:sp>
          <p:nvSpPr>
            <p:cNvPr id="30" name="Oval 29"/>
            <p:cNvSpPr/>
            <p:nvPr/>
          </p:nvSpPr>
          <p:spPr>
            <a:xfrm>
              <a:off x="5482512" y="3877481"/>
              <a:ext cx="537640" cy="552450"/>
            </a:xfrm>
            <a:prstGeom prst="ellipse">
              <a:avLst/>
            </a:prstGeom>
            <a:solidFill>
              <a:schemeClr val="bg1"/>
            </a:solidFill>
            <a:ln w="38100" cmpd="dbl">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34" name="Rectangle 33"/>
            <p:cNvSpPr/>
            <p:nvPr/>
          </p:nvSpPr>
          <p:spPr>
            <a:xfrm>
              <a:off x="5356944" y="4488049"/>
              <a:ext cx="5045888" cy="381000"/>
            </a:xfrm>
            <a:prstGeom prst="rect">
              <a:avLst/>
            </a:prstGeom>
            <a:solidFill>
              <a:schemeClr val="accent1">
                <a:lumMod val="7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430" marR="0" lvl="0" indent="0" algn="l"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prstClr val="white"/>
                  </a:solidFill>
                  <a:effectLst/>
                  <a:uLnTx/>
                  <a:uFillTx/>
                  <a:latin typeface="Optima" panose="02000503060000020004" pitchFamily="2" charset="0"/>
                  <a:ea typeface="+mn-ea"/>
                  <a:cs typeface="+mn-cs"/>
                </a:rPr>
                <a:t>PiLog Pty Ltd, RSA</a:t>
              </a:r>
            </a:p>
          </p:txBody>
        </p:sp>
        <p:sp>
          <p:nvSpPr>
            <p:cNvPr id="35" name="Oval 34"/>
            <p:cNvSpPr/>
            <p:nvPr/>
          </p:nvSpPr>
          <p:spPr>
            <a:xfrm>
              <a:off x="5160776" y="4402325"/>
              <a:ext cx="537640" cy="552450"/>
            </a:xfrm>
            <a:prstGeom prst="ellipse">
              <a:avLst/>
            </a:prstGeom>
            <a:solidFill>
              <a:schemeClr val="bg1"/>
            </a:solidFill>
            <a:ln w="38100" cmpd="dbl">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36" name="Rectangle 35"/>
            <p:cNvSpPr/>
            <p:nvPr/>
          </p:nvSpPr>
          <p:spPr>
            <a:xfrm>
              <a:off x="4944510" y="5023077"/>
              <a:ext cx="5458321" cy="381000"/>
            </a:xfrm>
            <a:prstGeom prst="rect">
              <a:avLst/>
            </a:prstGeom>
            <a:solidFill>
              <a:srgbClr val="945200">
                <a:alpha val="76078"/>
              </a:srgb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430" marR="0" lvl="0" indent="0" algn="l"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prstClr val="white"/>
                  </a:solidFill>
                  <a:effectLst/>
                  <a:uLnTx/>
                  <a:uFillTx/>
                  <a:latin typeface="Optima" panose="02000503060000020004" pitchFamily="2" charset="0"/>
                  <a:ea typeface="+mn-ea"/>
                  <a:cs typeface="+mn-cs"/>
                </a:rPr>
                <a:t>PiLog </a:t>
              </a:r>
              <a:r>
                <a:rPr lang="en-US" sz="1400" b="1">
                  <a:solidFill>
                    <a:prstClr val="white"/>
                  </a:solidFill>
                  <a:latin typeface="Optima" panose="02000503060000020004" pitchFamily="2" charset="0"/>
                </a:rPr>
                <a:t>Europe</a:t>
              </a:r>
              <a:r>
                <a:rPr kumimoji="0" lang="en-US" sz="1400" b="1" i="0" u="none" strike="noStrike" kern="1200" cap="none" spc="0" normalizeH="0" baseline="0" noProof="0">
                  <a:ln>
                    <a:noFill/>
                  </a:ln>
                  <a:solidFill>
                    <a:prstClr val="white"/>
                  </a:solidFill>
                  <a:effectLst/>
                  <a:uLnTx/>
                  <a:uFillTx/>
                  <a:latin typeface="Optima" panose="02000503060000020004" pitchFamily="2" charset="0"/>
                  <a:ea typeface="+mn-ea"/>
                  <a:cs typeface="+mn-cs"/>
                </a:rPr>
                <a:t>, NL</a:t>
              </a:r>
            </a:p>
          </p:txBody>
        </p:sp>
        <p:sp>
          <p:nvSpPr>
            <p:cNvPr id="37" name="Oval 36"/>
            <p:cNvSpPr/>
            <p:nvPr/>
          </p:nvSpPr>
          <p:spPr>
            <a:xfrm>
              <a:off x="4748349" y="4910719"/>
              <a:ext cx="537640" cy="552450"/>
            </a:xfrm>
            <a:prstGeom prst="ellipse">
              <a:avLst/>
            </a:prstGeom>
            <a:solidFill>
              <a:schemeClr val="bg1"/>
            </a:solidFill>
            <a:ln w="38100" cmpd="dbl">
              <a:solidFill>
                <a:srgbClr val="945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white"/>
                </a:solidFill>
                <a:effectLst/>
                <a:uLnTx/>
                <a:uFillTx/>
                <a:latin typeface="Optima" panose="02000503060000020004" pitchFamily="2" charset="0"/>
                <a:ea typeface="+mn-ea"/>
                <a:cs typeface="+mn-cs"/>
              </a:endParaRPr>
            </a:p>
          </p:txBody>
        </p:sp>
        <p:sp>
          <p:nvSpPr>
            <p:cNvPr id="38" name="Rectangle 37"/>
            <p:cNvSpPr/>
            <p:nvPr/>
          </p:nvSpPr>
          <p:spPr>
            <a:xfrm>
              <a:off x="5968670" y="2776425"/>
              <a:ext cx="4434162" cy="381000"/>
            </a:xfrm>
            <a:prstGeom prst="rect">
              <a:avLst/>
            </a:prstGeom>
            <a:solidFill>
              <a:srgbClr val="9933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430" marR="0" lvl="0" indent="0" algn="l" defTabSz="914400" rtl="0" eaLnBrk="1" fontAlgn="auto" latinLnBrk="0" hangingPunct="1">
                <a:lnSpc>
                  <a:spcPct val="100000"/>
                </a:lnSpc>
                <a:spcBef>
                  <a:spcPts val="0"/>
                </a:spcBef>
                <a:spcAft>
                  <a:spcPts val="0"/>
                </a:spcAft>
                <a:buClrTx/>
                <a:buSzTx/>
                <a:buFontTx/>
                <a:buNone/>
                <a:defRPr/>
              </a:pPr>
              <a:r>
                <a:rPr kumimoji="0" lang="en-IN" sz="1400" b="1" i="0" u="none" strike="noStrike" kern="1200" cap="none" spc="0" normalizeH="0" baseline="0" noProof="0">
                  <a:ln>
                    <a:noFill/>
                  </a:ln>
                  <a:solidFill>
                    <a:sysClr val="window" lastClr="FFFFFF"/>
                  </a:solidFill>
                  <a:effectLst/>
                  <a:uLnTx/>
                  <a:uFillTx/>
                  <a:latin typeface="Optima" panose="02000503060000020004" pitchFamily="2" charset="0"/>
                  <a:ea typeface="Optima" panose="02000503060000020004" pitchFamily="2" charset="0"/>
                  <a:cs typeface="Optima" panose="02000503060000020004" pitchFamily="2" charset="0"/>
                </a:rPr>
                <a:t>PiLog Saudi International, KSA</a:t>
              </a:r>
              <a:endParaRPr kumimoji="0" lang="en-US" sz="1400" b="1" i="0" u="none" strike="noStrike" kern="1200" cap="none" spc="0" normalizeH="0" baseline="0" noProof="0">
                <a:ln>
                  <a:noFill/>
                </a:ln>
                <a:solidFill>
                  <a:sysClr val="window" lastClr="FFFFFF"/>
                </a:solidFill>
                <a:effectLst/>
                <a:uLnTx/>
                <a:uFillTx/>
                <a:latin typeface="Optima" panose="02000503060000020004" pitchFamily="2" charset="0"/>
                <a:ea typeface="Optima" panose="02000503060000020004" pitchFamily="2" charset="0"/>
                <a:cs typeface="Optima" panose="02000503060000020004" pitchFamily="2" charset="0"/>
              </a:endParaRPr>
            </a:p>
          </p:txBody>
        </p:sp>
        <p:sp>
          <p:nvSpPr>
            <p:cNvPr id="39" name="Oval 38"/>
            <p:cNvSpPr/>
            <p:nvPr/>
          </p:nvSpPr>
          <p:spPr>
            <a:xfrm>
              <a:off x="5772503" y="2690701"/>
              <a:ext cx="537640" cy="552450"/>
            </a:xfrm>
            <a:prstGeom prst="ellipse">
              <a:avLst/>
            </a:prstGeom>
            <a:solidFill>
              <a:schemeClr val="bg1"/>
            </a:solidFill>
            <a:ln w="38100" cmpd="dbl">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white"/>
                </a:solidFill>
                <a:effectLst/>
                <a:uLnTx/>
                <a:uFillTx/>
                <a:latin typeface="Optima" panose="02000503060000020004" pitchFamily="2" charset="0"/>
                <a:ea typeface="+mn-ea"/>
                <a:cs typeface="+mn-cs"/>
              </a:endParaRPr>
            </a:p>
          </p:txBody>
        </p:sp>
      </p:grpSp>
      <p:sp>
        <p:nvSpPr>
          <p:cNvPr id="42" name="Content Placeholder 2"/>
          <p:cNvSpPr>
            <a:spLocks noGrp="1"/>
          </p:cNvSpPr>
          <p:nvPr>
            <p:ph idx="1"/>
          </p:nvPr>
        </p:nvSpPr>
        <p:spPr>
          <a:xfrm>
            <a:off x="241928" y="910987"/>
            <a:ext cx="6557386" cy="5116343"/>
          </a:xfrm>
        </p:spPr>
        <p:txBody>
          <a:bodyPr>
            <a:noAutofit/>
          </a:bodyPr>
          <a:lstStyle/>
          <a:p>
            <a:pPr marL="0" indent="0" algn="just">
              <a:buNone/>
            </a:pPr>
            <a:r>
              <a:rPr lang="en-US" sz="1700">
                <a:latin typeface="Optima" panose="02000503060000020004"/>
              </a:rPr>
              <a:t>Established in </a:t>
            </a:r>
            <a:r>
              <a:rPr lang="en-US" sz="1700" b="1">
                <a:latin typeface="Optima" panose="02000503060000020004"/>
              </a:rPr>
              <a:t>1996</a:t>
            </a:r>
            <a:r>
              <a:rPr lang="en-US" sz="1700">
                <a:latin typeface="Optima" panose="02000503060000020004"/>
              </a:rPr>
              <a:t>, PiLog Group is a global group of independent companies, specializing in Quality Data and Digital Governance &amp; Analytical solutions supporting multiple data domains in a variety of industries all over the globe. The PiLog solutions are state of the art, focused on creating a common business language and managing the rules for the creation of high quality, multilingual terminology using Machine Learning, Artificial Intelligence technologies &amp; human-augmented algorithms for our customers who are eager to transform their businesses digitally.</a:t>
            </a:r>
          </a:p>
          <a:p>
            <a:pPr marL="0" indent="0" algn="just">
              <a:buNone/>
            </a:pPr>
            <a:endParaRPr lang="en-US" sz="1700" b="1">
              <a:latin typeface="Optima" panose="02000503060000020004"/>
              <a:ea typeface="Optima" panose="02000503060000020004" pitchFamily="2" charset="0"/>
              <a:cs typeface="Optima" panose="02000503060000020004" pitchFamily="2" charset="0"/>
            </a:endParaRPr>
          </a:p>
          <a:p>
            <a:pPr marL="0" indent="0" algn="just">
              <a:buNone/>
            </a:pPr>
            <a:r>
              <a:rPr lang="en-US" sz="1700">
                <a:latin typeface="Optima" panose="02000503060000020004"/>
              </a:rPr>
              <a:t>PiLog provides exclusive technical dictionaries, industrial libraries with content repositories that are the culmination of research, development, and execution over the past twenty years embedded into the platform of </a:t>
            </a:r>
            <a:r>
              <a:rPr lang="en-US" sz="1700" b="1">
                <a:latin typeface="Optima" panose="02000503060000020004"/>
              </a:rPr>
              <a:t>PiLog – Data Quality Hub</a:t>
            </a:r>
            <a:r>
              <a:rPr lang="en-US" sz="1700">
                <a:latin typeface="Optima" panose="02000503060000020004"/>
              </a:rPr>
              <a:t>. All our methodologies, processes, solutions are compliant with international standards for delivering seamless systematic integration of content into various platforms and ERPs such as SAP, S4 HANA, Oracle ERP Cloud, Maximo &amp; MS Dynamics, etc.</a:t>
            </a:r>
            <a:endParaRPr lang="is-IS" sz="1700" b="1">
              <a:latin typeface="Optima" panose="02000503060000020004"/>
              <a:ea typeface="Optima" panose="02000503060000020004" pitchFamily="2" charset="0"/>
              <a:cs typeface="Optima" panose="02000503060000020004" pitchFamily="2" charset="0"/>
            </a:endParaRPr>
          </a:p>
        </p:txBody>
      </p:sp>
    </p:spTree>
    <p:extLst>
      <p:ext uri="{BB962C8B-B14F-4D97-AF65-F5344CB8AC3E}">
        <p14:creationId xmlns:p14="http://schemas.microsoft.com/office/powerpoint/2010/main" val="267226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500"/>
                                        <p:tgtEl>
                                          <p:spTgt spid="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xEl>
                                              <p:pRg st="2" end="2"/>
                                            </p:txEl>
                                          </p:spTgt>
                                        </p:tgtEl>
                                        <p:attrNameLst>
                                          <p:attrName>style.visibility</p:attrName>
                                        </p:attrNameLst>
                                      </p:cBhvr>
                                      <p:to>
                                        <p:strVal val="visible"/>
                                      </p:to>
                                    </p:set>
                                    <p:animEffect transition="in" filter="fade">
                                      <p:cBhvr>
                                        <p:cTn id="12" dur="500"/>
                                        <p:tgtEl>
                                          <p:spTgt spid="4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7" name="Rectangle 66"/>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p:cNvSpPr>
            <a:spLocks noGrp="1" noRot="1" noChangeAspect="1" noMove="1" noResize="1" noEditPoints="1" noAdjustHandles="1" noChangeArrowheads="1" noChangeShapeType="1" noTextEdit="1"/>
          </p:cNvSpPr>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p:cNvSpPr>
            <a:spLocks noGrp="1" noRot="1" noChangeAspect="1" noMove="1" noResize="1" noEditPoints="1" noAdjustHandles="1" noChangeArrowheads="1" noChangeShapeType="1" noTextEdit="1"/>
          </p:cNvSpPr>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1"/>
          <p:cNvSpPr>
            <a:spLocks noGrp="1"/>
          </p:cNvSpPr>
          <p:nvPr>
            <p:ph type="title"/>
          </p:nvPr>
        </p:nvSpPr>
        <p:spPr>
          <a:xfrm>
            <a:off x="332342" y="136762"/>
            <a:ext cx="3318434" cy="1284982"/>
          </a:xfrm>
        </p:spPr>
        <p:txBody>
          <a:bodyPr vert="horz" lIns="91440" tIns="45720" rIns="91440" bIns="45720" rtlCol="0" anchor="b">
            <a:normAutofit/>
          </a:bodyPr>
          <a:lstStyle/>
          <a:p>
            <a:pPr algn="ctr" defTabSz="914400">
              <a:lnSpc>
                <a:spcPct val="90000"/>
              </a:lnSpc>
            </a:pPr>
            <a:r>
              <a:rPr lang="en-US" sz="4000" b="1">
                <a:solidFill>
                  <a:srgbClr val="FFFFFF"/>
                </a:solidFill>
                <a:latin typeface="Optima" panose="02000503060000020004" pitchFamily="2" charset="0"/>
                <a:cs typeface="+mj-cs"/>
              </a:rPr>
              <a:t>Gartner Recognitions</a:t>
            </a:r>
            <a:endParaRPr lang="en-US" sz="4000" b="1" kern="1200">
              <a:solidFill>
                <a:srgbClr val="FFFFFF"/>
              </a:solidFill>
              <a:latin typeface="Optima" panose="02000503060000020004" pitchFamily="2" charset="0"/>
              <a:cs typeface="+mj-cs"/>
            </a:endParaRPr>
          </a:p>
        </p:txBody>
      </p:sp>
      <p:sp>
        <p:nvSpPr>
          <p:cNvPr id="75" name="Rectangle 74"/>
          <p:cNvSpPr>
            <a:spLocks noGrp="1" noRot="1" noChangeAspect="1" noMove="1" noResize="1" noEditPoints="1" noAdjustHandles="1" noChangeArrowheads="1" noChangeShapeType="1" noTextEdit="1"/>
          </p:cNvSpPr>
          <p:nvPr/>
        </p:nvSpPr>
        <p:spPr>
          <a:xfrm rot="16200000">
            <a:off x="783596" y="3602565"/>
            <a:ext cx="2469272"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TextBox 44"/>
          <p:cNvSpPr txBox="1"/>
          <p:nvPr/>
        </p:nvSpPr>
        <p:spPr>
          <a:xfrm>
            <a:off x="1051909" y="6585205"/>
            <a:ext cx="1932643" cy="236864"/>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90000"/>
              </a:lnSpc>
              <a:spcBef>
                <a:spcPts val="1000"/>
              </a:spcBef>
              <a:spcAft>
                <a:spcPts val="600"/>
              </a:spcAft>
              <a:buClrTx/>
              <a:buSzTx/>
              <a:buFontTx/>
              <a:buNone/>
              <a:defRPr/>
            </a:pPr>
            <a:r>
              <a:rPr kumimoji="0" lang="en-US" sz="1000" b="1" i="0" u="none" strike="noStrike" kern="1200" cap="none" spc="0" normalizeH="0" baseline="0" noProof="0">
                <a:ln>
                  <a:noFill/>
                </a:ln>
                <a:solidFill>
                  <a:srgbClr val="FFFFFF"/>
                </a:solidFill>
                <a:effectLst/>
                <a:uLnTx/>
                <a:uFillTx/>
                <a:latin typeface="Optima" panose="02000503060000020004" pitchFamily="2" charset="0"/>
                <a:ea typeface="+mn-ea"/>
                <a:cs typeface="+mn-cs"/>
              </a:rPr>
              <a:t>Source: Gartner</a:t>
            </a:r>
          </a:p>
        </p:txBody>
      </p:sp>
      <p:sp>
        <p:nvSpPr>
          <p:cNvPr id="4" name="Date Placeholder 3"/>
          <p:cNvSpPr>
            <a:spLocks noGrp="1"/>
          </p:cNvSpPr>
          <p:nvPr>
            <p:ph type="dt" sz="half" idx="10"/>
          </p:nvPr>
        </p:nvSpPr>
        <p:spPr>
          <a:xfrm>
            <a:off x="8970264" y="6455664"/>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defRPr/>
            </a:pPr>
            <a:r>
              <a:rPr kumimoji="0" lang="en-US" sz="1100" b="0" i="0" u="none" strike="noStrike" kern="1200" cap="none" spc="0" normalizeH="0" baseline="0" noProof="0">
                <a:ln>
                  <a:noFill/>
                </a:ln>
                <a:solidFill>
                  <a:srgbClr val="FFFFFF"/>
                </a:solidFill>
                <a:effectLst/>
                <a:uLnTx/>
                <a:uFillTx/>
                <a:latin typeface="Calibri" panose="020F0502020204030204"/>
                <a:ea typeface="+mn-ea"/>
                <a:cs typeface="Arial" panose="020B0604020202020204"/>
              </a:rPr>
              <a:t>PiLog </a:t>
            </a:r>
            <a:fld id="{6DE475EC-EBF8-334C-B45D-8FC254CFAC8B}" type="datetime1">
              <a:rPr kumimoji="0" lang="en-US" sz="1100" b="0" i="0" u="none" strike="noStrike" kern="1200" cap="none" spc="0" normalizeH="0" baseline="0" noProof="0">
                <a:ln>
                  <a:noFill/>
                </a:ln>
                <a:solidFill>
                  <a:srgbClr val="FFFFFF"/>
                </a:solidFill>
                <a:effectLst/>
                <a:uLnTx/>
                <a:uFillTx/>
                <a:latin typeface="Calibri" panose="020F0502020204030204"/>
                <a:ea typeface="+mn-ea"/>
                <a:cs typeface="Arial" panose="020B0604020202020204"/>
              </a:rPr>
              <a:t>6/6/2024</a:t>
            </a:fld>
            <a:endParaRPr kumimoji="0" lang="en-US" sz="1100" b="0" i="0" u="none" strike="noStrike" kern="1200" cap="none" spc="0" normalizeH="0" baseline="0" noProof="0">
              <a:ln>
                <a:noFill/>
              </a:ln>
              <a:solidFill>
                <a:srgbClr val="FFFFFF"/>
              </a:solidFill>
              <a:effectLst/>
              <a:uLnTx/>
              <a:uFillTx/>
              <a:latin typeface="Calibri" panose="020F0502020204030204"/>
              <a:ea typeface="+mn-ea"/>
              <a:cs typeface="Arial" panose="020B0604020202020204"/>
            </a:endParaRPr>
          </a:p>
        </p:txBody>
      </p:sp>
      <p:sp>
        <p:nvSpPr>
          <p:cNvPr id="6" name="Slide Number Placeholder 5"/>
          <p:cNvSpPr>
            <a:spLocks noGrp="1"/>
          </p:cNvSpPr>
          <p:nvPr>
            <p:ph type="sldNum" sz="quarter" idx="12"/>
          </p:nvPr>
        </p:nvSpPr>
        <p:spPr>
          <a:xfrm>
            <a:off x="11704320" y="6455664"/>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defRPr/>
            </a:pPr>
            <a:fld id="{F79FC5F6-1581-D948-A184-FDB0977145C6}" type="slidenum">
              <a:rPr kumimoji="0" lang="en-US" sz="1100" b="0" i="0" u="none" strike="noStrike" kern="1200" cap="none" spc="0" normalizeH="0" baseline="0" noProof="0">
                <a:ln>
                  <a:noFill/>
                </a:ln>
                <a:solidFill>
                  <a:srgbClr val="FFFFFF"/>
                </a:solidFill>
                <a:effectLst/>
                <a:uLnTx/>
                <a:uFillTx/>
                <a:latin typeface="Calibri" panose="020F0502020204030204"/>
                <a:ea typeface="+mn-ea"/>
                <a:cs typeface="+mn-cs"/>
              </a:rPr>
              <a:t>3</a:t>
            </a:fld>
            <a:endParaRPr kumimoji="0" lang="en-US" sz="11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Rectangle 1"/>
          <p:cNvSpPr/>
          <p:nvPr/>
        </p:nvSpPr>
        <p:spPr>
          <a:xfrm>
            <a:off x="4073464" y="90644"/>
            <a:ext cx="7194828" cy="124649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2400" b="0" i="0" u="none" strike="noStrike" kern="1200" cap="none" spc="0" normalizeH="0" baseline="0" noProof="0">
                <a:ln>
                  <a:noFill/>
                </a:ln>
                <a:solidFill>
                  <a:srgbClr val="10479B"/>
                </a:solidFill>
                <a:effectLst/>
                <a:uLnTx/>
                <a:uFillTx/>
                <a:latin typeface="Optima" panose="02000503060000020004"/>
                <a:ea typeface="+mn-ea"/>
                <a:cs typeface="+mn-cs"/>
              </a:rPr>
              <a:t>PiLog named as a “</a:t>
            </a:r>
            <a:r>
              <a:rPr kumimoji="0" lang="en-IN" sz="2400" b="1" i="0" u="none" strike="noStrike" kern="1200" cap="none" spc="0" normalizeH="0" baseline="0" noProof="0">
                <a:ln>
                  <a:noFill/>
                </a:ln>
                <a:solidFill>
                  <a:srgbClr val="10479B"/>
                </a:solidFill>
                <a:effectLst/>
                <a:uLnTx/>
                <a:uFillTx/>
                <a:latin typeface="Optima" panose="02000503060000020004"/>
                <a:ea typeface="+mn-ea"/>
                <a:cs typeface="+mn-cs"/>
              </a:rPr>
              <a:t>Niche Player” consecutively </a:t>
            </a:r>
            <a:r>
              <a:rPr kumimoji="0" lang="en-IN" sz="2400" b="0" i="0" u="none" strike="noStrike" kern="1200" cap="none" spc="0" normalizeH="0" baseline="0" noProof="0">
                <a:ln>
                  <a:noFill/>
                </a:ln>
                <a:solidFill>
                  <a:srgbClr val="10479B"/>
                </a:solidFill>
                <a:effectLst/>
                <a:uLnTx/>
                <a:uFillTx/>
                <a:latin typeface="Optima" panose="02000503060000020004"/>
                <a:ea typeface="+mn-ea"/>
                <a:cs typeface="+mn-cs"/>
              </a:rPr>
              <a:t>in</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IN" sz="2400" b="1" i="0" u="none" strike="noStrike" kern="1200" cap="none" spc="0" normalizeH="0" baseline="0" noProof="0">
                <a:ln>
                  <a:noFill/>
                </a:ln>
                <a:solidFill>
                  <a:srgbClr val="FF0000"/>
                </a:solidFill>
                <a:effectLst/>
                <a:uLnTx/>
                <a:uFillTx/>
                <a:latin typeface="Optima" panose="02000503060000020004"/>
                <a:ea typeface="+mn-ea"/>
                <a:cs typeface="+mn-cs"/>
              </a:rPr>
              <a:t>Gartner’s Magic Quadrant</a:t>
            </a:r>
            <a:r>
              <a:rPr kumimoji="0" lang="en-IN" sz="2400" b="1" i="0" u="none" strike="noStrike" kern="1200" cap="none" spc="0" normalizeH="0" baseline="0" noProof="0">
                <a:ln>
                  <a:noFill/>
                </a:ln>
                <a:solidFill>
                  <a:srgbClr val="10479B"/>
                </a:solidFill>
                <a:effectLst/>
                <a:uLnTx/>
                <a:uFillTx/>
                <a:latin typeface="Optima" panose="02000503060000020004"/>
                <a:ea typeface="+mn-ea"/>
                <a:cs typeface="+mn-cs"/>
              </a:rPr>
              <a:t> </a:t>
            </a:r>
            <a:r>
              <a:rPr kumimoji="0" lang="en-IN" sz="2400" b="0" i="0" u="none" strike="noStrike" kern="1200" cap="none" spc="0" normalizeH="0" baseline="0" noProof="0">
                <a:ln>
                  <a:noFill/>
                </a:ln>
                <a:solidFill>
                  <a:srgbClr val="10479B"/>
                </a:solidFill>
                <a:effectLst/>
                <a:uLnTx/>
                <a:uFillTx/>
                <a:latin typeface="Optima" panose="02000503060000020004"/>
                <a:ea typeface="+mn-ea"/>
                <a:cs typeface="+mn-cs"/>
              </a:rPr>
              <a:t>under</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IN" sz="2400" b="0" i="0" u="none" strike="noStrike" kern="1200" cap="none" spc="0" normalizeH="0" baseline="0" noProof="0">
                <a:ln>
                  <a:noFill/>
                </a:ln>
                <a:solidFill>
                  <a:srgbClr val="10479B"/>
                </a:solidFill>
                <a:effectLst/>
                <a:uLnTx/>
                <a:uFillTx/>
                <a:latin typeface="Optima" panose="02000503060000020004"/>
                <a:ea typeface="+mn-ea"/>
                <a:cs typeface="+mn-cs"/>
              </a:rPr>
              <a:t>“</a:t>
            </a:r>
            <a:r>
              <a:rPr kumimoji="0" lang="en-IN" sz="2400" b="1" i="0" u="none" strike="noStrike" kern="1200" cap="none" spc="0" normalizeH="0" baseline="0" noProof="0">
                <a:ln>
                  <a:noFill/>
                </a:ln>
                <a:solidFill>
                  <a:srgbClr val="10479B"/>
                </a:solidFill>
                <a:effectLst/>
                <a:uLnTx/>
                <a:uFillTx/>
                <a:latin typeface="Optima" panose="02000503060000020004"/>
                <a:ea typeface="+mn-ea"/>
                <a:cs typeface="+mn-cs"/>
              </a:rPr>
              <a:t>Master Data Management Solutions</a:t>
            </a:r>
            <a:r>
              <a:rPr kumimoji="0" lang="en-IN" sz="2400" b="0" i="0" u="none" strike="noStrike" kern="1200" cap="none" spc="0" normalizeH="0" baseline="0" noProof="0">
                <a:ln>
                  <a:noFill/>
                </a:ln>
                <a:solidFill>
                  <a:srgbClr val="10479B"/>
                </a:solidFill>
                <a:effectLst/>
                <a:uLnTx/>
                <a:uFillTx/>
                <a:latin typeface="Optima" panose="02000503060000020004"/>
                <a:ea typeface="+mn-ea"/>
                <a:cs typeface="+mn-cs"/>
              </a:rPr>
              <a:t>”</a:t>
            </a:r>
          </a:p>
        </p:txBody>
      </p:sp>
      <p:sp>
        <p:nvSpPr>
          <p:cNvPr id="8" name="Footer Placeholder 4"/>
          <p:cNvSpPr txBox="1"/>
          <p:nvPr/>
        </p:nvSpPr>
        <p:spPr bwMode="gray">
          <a:xfrm>
            <a:off x="4165600" y="6610659"/>
            <a:ext cx="3860800" cy="226715"/>
          </a:xfrm>
          <a:prstGeom prst="rect">
            <a:avLst/>
          </a:prstGeom>
        </p:spPr>
        <p:txBody>
          <a:bodyPr vert="horz" lIns="35998" tIns="45718" rIns="35998" bIns="45718" rtlCol="0">
            <a:noAutofit/>
          </a:bodyPr>
          <a:lstStyle>
            <a:lvl1pPr marL="233045" indent="-2330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1pPr>
            <a:lvl2pPr marL="954405" indent="-34480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2pPr>
            <a:lvl3pPr marL="1438910" indent="-220345"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3pPr>
            <a:lvl4pPr marL="21329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4pPr>
            <a:lvl5pPr marL="2742565" indent="-304800" algn="l" defTabSz="609600" rtl="0" eaLnBrk="1" latinLnBrk="0" hangingPunct="1">
              <a:spcBef>
                <a:spcPct val="20000"/>
              </a:spcBef>
              <a:buFont typeface="Arial" panose="020B0604020202020204"/>
              <a:buChar char="»"/>
              <a:defRPr sz="2900" kern="1200">
                <a:solidFill>
                  <a:srgbClr val="10479B"/>
                </a:solidFill>
                <a:latin typeface="Arial" panose="020B0604020202020204"/>
                <a:ea typeface="+mn-ea"/>
                <a:cs typeface="Arial" panose="020B0604020202020204"/>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ct val="20000"/>
              </a:spcBef>
              <a:spcAft>
                <a:spcPts val="0"/>
              </a:spcAft>
              <a:buClrTx/>
              <a:buSzTx/>
              <a:buFont typeface="Arial" panose="020B0604020202020204"/>
              <a:buNone/>
              <a:defRPr/>
            </a:pPr>
            <a:r>
              <a:rPr kumimoji="0" lang="en-ZA" sz="1300" b="1" i="0" u="none" strike="noStrike" kern="1200" cap="none" spc="0" normalizeH="0" baseline="0" noProof="0">
                <a:ln>
                  <a:noFill/>
                </a:ln>
                <a:solidFill>
                  <a:srgbClr val="10479B"/>
                </a:solidFill>
                <a:effectLst/>
                <a:uLnTx/>
                <a:uFillTx/>
                <a:latin typeface="Optima" panose="02000503060000020004" pitchFamily="2" charset="0"/>
                <a:ea typeface="+mn-ea"/>
                <a:cs typeface="Arial" panose="020B0604020202020204" pitchFamily="34" charset="0"/>
              </a:rPr>
              <a:t>www.piloggroup.com</a:t>
            </a:r>
          </a:p>
        </p:txBody>
      </p:sp>
      <p:sp>
        <p:nvSpPr>
          <p:cNvPr id="83" name="Rectangle 82"/>
          <p:cNvSpPr/>
          <p:nvPr/>
        </p:nvSpPr>
        <p:spPr>
          <a:xfrm>
            <a:off x="4261097" y="1286577"/>
            <a:ext cx="7743270" cy="163121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IN" sz="2000" b="0" i="0" u="none" strike="noStrike" kern="1200" cap="none" spc="0" normalizeH="0" baseline="0" noProof="0">
                <a:ln>
                  <a:noFill/>
                </a:ln>
                <a:solidFill>
                  <a:srgbClr val="10479B"/>
                </a:solidFill>
                <a:effectLst/>
                <a:uLnTx/>
                <a:uFillTx/>
                <a:latin typeface="Optima" panose="02000503060000020004"/>
                <a:ea typeface="+mn-ea"/>
                <a:cs typeface="+mn-cs"/>
              </a:rPr>
              <a:t>Gartner Peer Insights </a:t>
            </a:r>
            <a:r>
              <a:rPr kumimoji="0" lang="en-IN" sz="2000" b="1" i="0" u="none" strike="noStrike" kern="1200" cap="none" spc="0" normalizeH="0" baseline="0" noProof="0">
                <a:ln>
                  <a:noFill/>
                </a:ln>
                <a:solidFill>
                  <a:srgbClr val="10479B"/>
                </a:solidFill>
                <a:effectLst/>
                <a:uLnTx/>
                <a:uFillTx/>
                <a:latin typeface="Optima" panose="02000503060000020004"/>
                <a:ea typeface="+mn-ea"/>
                <a:cs typeface="+mn-cs"/>
              </a:rPr>
              <a:t>“Voice of the Customer” </a:t>
            </a:r>
            <a:r>
              <a:rPr kumimoji="0" lang="en-IN" sz="2000" b="0" i="0" u="none" strike="noStrike" kern="1200" cap="none" spc="0" normalizeH="0" baseline="0" noProof="0">
                <a:ln>
                  <a:noFill/>
                </a:ln>
                <a:solidFill>
                  <a:srgbClr val="10479B"/>
                </a:solidFill>
                <a:effectLst/>
                <a:uLnTx/>
                <a:uFillTx/>
                <a:latin typeface="Optima" panose="02000503060000020004"/>
                <a:ea typeface="+mn-ea"/>
                <a:cs typeface="+mn-cs"/>
              </a:rPr>
              <a:t>Master Data Solutions Customers’ Choice Award 2022 positioned PiLog to be preferred partner of choice for our Customers</a:t>
            </a:r>
          </a:p>
          <a:p>
            <a:pPr marL="0" marR="0" lvl="0" indent="0" algn="just" defTabSz="914400" rtl="0" eaLnBrk="1" fontAlgn="auto" latinLnBrk="0" hangingPunct="1">
              <a:lnSpc>
                <a:spcPct val="100000"/>
              </a:lnSpc>
              <a:spcBef>
                <a:spcPts val="0"/>
              </a:spcBef>
              <a:spcAft>
                <a:spcPts val="0"/>
              </a:spcAft>
              <a:buClrTx/>
              <a:buSzTx/>
              <a:buFontTx/>
              <a:buNone/>
              <a:defRPr/>
            </a:pPr>
            <a:r>
              <a:rPr kumimoji="0" lang="en-IN" sz="2000" b="1" i="0" u="none" strike="noStrike" kern="1200" cap="none" spc="0" normalizeH="0" baseline="0" noProof="0">
                <a:ln>
                  <a:noFill/>
                </a:ln>
                <a:solidFill>
                  <a:srgbClr val="10479B"/>
                </a:solidFill>
                <a:effectLst/>
                <a:uLnTx/>
                <a:uFillTx/>
                <a:latin typeface="Optima" panose="02000503060000020004"/>
                <a:ea typeface="+mn-ea"/>
                <a:cs typeface="+mn-cs"/>
                <a:hlinkClick r:id="rId3"/>
              </a:rPr>
              <a:t>https://www.gartner.com/reviews/market/master-data-management-solutions/vendor/pilog</a:t>
            </a:r>
            <a:endParaRPr kumimoji="0" lang="en-IN" sz="2000" b="0" i="0" u="none" strike="noStrike" kern="1200" cap="none" spc="0" normalizeH="0" baseline="0" noProof="0">
              <a:ln>
                <a:noFill/>
              </a:ln>
              <a:solidFill>
                <a:srgbClr val="10479B"/>
              </a:solidFill>
              <a:effectLst/>
              <a:uLnTx/>
              <a:uFillTx/>
              <a:latin typeface="Optima" panose="02000503060000020004"/>
              <a:ea typeface="+mn-ea"/>
              <a:cs typeface="+mn-cs"/>
            </a:endParaRPr>
          </a:p>
        </p:txBody>
      </p:sp>
      <p:pic>
        <p:nvPicPr>
          <p:cNvPr id="7" name="Picture 6"/>
          <p:cNvPicPr>
            <a:picLocks noChangeAspect="1"/>
          </p:cNvPicPr>
          <p:nvPr/>
        </p:nvPicPr>
        <p:blipFill>
          <a:blip r:embed="rId4"/>
          <a:stretch>
            <a:fillRect/>
          </a:stretch>
        </p:blipFill>
        <p:spPr>
          <a:xfrm>
            <a:off x="1051909" y="1477342"/>
            <a:ext cx="2057051" cy="714106"/>
          </a:xfrm>
          <a:prstGeom prst="rect">
            <a:avLst/>
          </a:prstGeom>
        </p:spPr>
      </p:pic>
      <p:pic>
        <p:nvPicPr>
          <p:cNvPr id="9" name="Picture 8"/>
          <p:cNvPicPr>
            <a:picLocks noChangeAspect="1"/>
          </p:cNvPicPr>
          <p:nvPr/>
        </p:nvPicPr>
        <p:blipFill>
          <a:blip r:embed="rId5"/>
          <a:stretch>
            <a:fillRect/>
          </a:stretch>
        </p:blipFill>
        <p:spPr>
          <a:xfrm>
            <a:off x="117256" y="2242215"/>
            <a:ext cx="3825555" cy="4208307"/>
          </a:xfrm>
          <a:prstGeom prst="rect">
            <a:avLst/>
          </a:prstGeom>
          <a:ln>
            <a:solidFill>
              <a:schemeClr val="accent1"/>
            </a:solidFill>
          </a:ln>
        </p:spPr>
      </p:pic>
      <p:pic>
        <p:nvPicPr>
          <p:cNvPr id="11" name="Picture 10"/>
          <p:cNvPicPr>
            <a:picLocks noChangeAspect="1"/>
          </p:cNvPicPr>
          <p:nvPr/>
        </p:nvPicPr>
        <p:blipFill rotWithShape="1">
          <a:blip r:embed="rId6"/>
          <a:srcRect r="9781"/>
          <a:stretch>
            <a:fillRect/>
          </a:stretch>
        </p:blipFill>
        <p:spPr>
          <a:xfrm>
            <a:off x="4594086" y="3020721"/>
            <a:ext cx="4102072" cy="1346952"/>
          </a:xfrm>
          <a:prstGeom prst="rect">
            <a:avLst/>
          </a:prstGeom>
        </p:spPr>
      </p:pic>
      <p:pic>
        <p:nvPicPr>
          <p:cNvPr id="14" name="Picture 13"/>
          <p:cNvPicPr>
            <a:picLocks noChangeAspect="1"/>
          </p:cNvPicPr>
          <p:nvPr/>
        </p:nvPicPr>
        <p:blipFill rotWithShape="1">
          <a:blip r:embed="rId7"/>
          <a:srcRect r="50000"/>
          <a:stretch>
            <a:fillRect/>
          </a:stretch>
        </p:blipFill>
        <p:spPr>
          <a:xfrm>
            <a:off x="4132523" y="4367673"/>
            <a:ext cx="4175309" cy="2210248"/>
          </a:xfrm>
          <a:prstGeom prst="rect">
            <a:avLst/>
          </a:prstGeom>
        </p:spPr>
      </p:pic>
      <p:pic>
        <p:nvPicPr>
          <p:cNvPr id="3" name="Picture 2"/>
          <p:cNvPicPr>
            <a:picLocks noChangeAspect="1"/>
          </p:cNvPicPr>
          <p:nvPr/>
        </p:nvPicPr>
        <p:blipFill>
          <a:blip r:embed="rId8"/>
          <a:stretch>
            <a:fillRect/>
          </a:stretch>
        </p:blipFill>
        <p:spPr>
          <a:xfrm>
            <a:off x="9559600" y="2648195"/>
            <a:ext cx="2548936" cy="4152571"/>
          </a:xfrm>
          <a:prstGeom prst="rect">
            <a:avLst/>
          </a:prstGeom>
        </p:spPr>
      </p:pic>
      <p:pic>
        <p:nvPicPr>
          <p:cNvPr id="16" name="Picture 15"/>
          <p:cNvPicPr>
            <a:picLocks noChangeAspect="1"/>
          </p:cNvPicPr>
          <p:nvPr/>
        </p:nvPicPr>
        <p:blipFill>
          <a:blip r:embed="rId9"/>
          <a:stretch>
            <a:fillRect/>
          </a:stretch>
        </p:blipFill>
        <p:spPr>
          <a:xfrm>
            <a:off x="8048308" y="4418981"/>
            <a:ext cx="1528062" cy="1945160"/>
          </a:xfrm>
          <a:prstGeom prst="rect">
            <a:avLst/>
          </a:prstGeom>
        </p:spPr>
      </p:pic>
    </p:spTree>
    <p:extLst>
      <p:ext uri="{BB962C8B-B14F-4D97-AF65-F5344CB8AC3E}">
        <p14:creationId xmlns:p14="http://schemas.microsoft.com/office/powerpoint/2010/main" val="3617483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388" y="39349"/>
            <a:ext cx="11672869" cy="826603"/>
          </a:xfrm>
        </p:spPr>
        <p:txBody>
          <a:bodyPr>
            <a:normAutofit/>
          </a:bodyPr>
          <a:lstStyle/>
          <a:p>
            <a:r>
              <a:rPr lang="en-US" sz="2300" b="1" dirty="0">
                <a:solidFill>
                  <a:srgbClr val="10479B"/>
                </a:solidFill>
                <a:latin typeface="Optima" panose="02000503060000020004"/>
                <a:ea typeface="+mn-ea"/>
                <a:cs typeface="Arial" panose="020B0604020202020204" pitchFamily="34" charset="0"/>
              </a:rPr>
              <a:t>Solution Architecture Framework</a:t>
            </a:r>
          </a:p>
        </p:txBody>
      </p:sp>
      <p:sp>
        <p:nvSpPr>
          <p:cNvPr id="6" name="Slide Number Placeholder 5"/>
          <p:cNvSpPr>
            <a:spLocks noGrp="1"/>
          </p:cNvSpPr>
          <p:nvPr>
            <p:ph type="sldNum" sz="quarter" idx="12"/>
          </p:nvPr>
        </p:nvSpPr>
        <p:spPr>
          <a:xfrm>
            <a:off x="11794731" y="6622089"/>
            <a:ext cx="392468" cy="226715"/>
          </a:xfrm>
        </p:spPr>
        <p:txBody>
          <a:bodyPr/>
          <a:lstStyle/>
          <a:p>
            <a:pPr marL="0" marR="0" lvl="0" indent="0" algn="r" defTabSz="609491" rtl="0" eaLnBrk="1" fontAlgn="auto" latinLnBrk="0" hangingPunct="1">
              <a:lnSpc>
                <a:spcPct val="100000"/>
              </a:lnSpc>
              <a:spcBef>
                <a:spcPts val="0"/>
              </a:spcBef>
              <a:spcAft>
                <a:spcPts val="0"/>
              </a:spcAft>
              <a:buClrTx/>
              <a:buSzTx/>
              <a:buFontTx/>
              <a:buNone/>
              <a:tabLst/>
              <a:defRPr/>
            </a:pPr>
            <a:fld id="{F79FC5F6-1581-D948-A184-FDB0977145C6}" type="slidenum">
              <a:rPr kumimoji="0" lang="en-ZA" sz="1600" b="0" i="0" u="none" strike="noStrike" kern="1200" cap="none" spc="0" normalizeH="0" baseline="0" noProof="0" smtClean="0">
                <a:ln>
                  <a:noFill/>
                </a:ln>
                <a:solidFill>
                  <a:srgbClr val="002060"/>
                </a:solidFill>
                <a:effectLst/>
                <a:uLnTx/>
                <a:uFillTx/>
                <a:latin typeface="Optima"/>
                <a:ea typeface="+mn-ea"/>
                <a:cs typeface="+mn-cs"/>
              </a:rPr>
              <a:pPr marL="0" marR="0" lvl="0" indent="0" algn="r" defTabSz="609491" rtl="0" eaLnBrk="1" fontAlgn="auto" latinLnBrk="0" hangingPunct="1">
                <a:lnSpc>
                  <a:spcPct val="100000"/>
                </a:lnSpc>
                <a:spcBef>
                  <a:spcPts val="0"/>
                </a:spcBef>
                <a:spcAft>
                  <a:spcPts val="0"/>
                </a:spcAft>
                <a:buClrTx/>
                <a:buSzTx/>
                <a:buFontTx/>
                <a:buNone/>
                <a:tabLst/>
                <a:defRPr/>
              </a:pPr>
              <a:t>4</a:t>
            </a:fld>
            <a:endParaRPr kumimoji="0" lang="en-ZA" sz="1600" b="0" i="0" u="none" strike="noStrike" kern="1200" cap="none" spc="0" normalizeH="0" baseline="0" noProof="0" dirty="0">
              <a:ln>
                <a:noFill/>
              </a:ln>
              <a:solidFill>
                <a:srgbClr val="002060"/>
              </a:solidFill>
              <a:effectLst/>
              <a:uLnTx/>
              <a:uFillTx/>
              <a:latin typeface="Optima"/>
              <a:ea typeface="+mn-ea"/>
              <a:cs typeface="+mn-cs"/>
            </a:endParaRPr>
          </a:p>
        </p:txBody>
      </p:sp>
      <p:sp>
        <p:nvSpPr>
          <p:cNvPr id="9" name="AutoShape 2" descr="data:image/jpg;base64,/9j/4AAQSkZJRgABAQAAAQABAAD/2wBDAAkGBwgHBgkIBwgKCgkLDRYPDQwMDRsUFRAWIB0iIiAdHx8kKDQsJCYxJx8fLT0tMTU3Ojo6Iys/RD84QzQ5Ojf/2wBDAQoKCg0MDRoPDxo3JR8lNzc3Nzc3Nzc3Nzc3Nzc3Nzc3Nzc3Nzc3Nzc3Nzc3Nzc3Nzc3Nzc3Nzc3Nzc3Nzc3Nzf/wAARCABaAFoDASIAAhEBAxEB/8QAGwAAAgMBAQEAAAAAAAAAAAAABQYAAgQHAwH/xABHEAABAwMBAwYHCwoHAAAAAAABAgMEAAURBhIhMRMUQVFh0RUiI3F0lLEWJDIzNFVygZKTwQdCRVJTVmSEkbMmQ0ZUYnOy/8QAFgEBAQEAAAAAAAAAAAAAAAAAAAEC/8QAGBEBAQEBAQAAAAAAAAAAAAAAAAERQSH/2gAMAwEAAhEDEQA/AO40Jvt9h2VlC5G2466rZaYbGVuHqAotSbJVjU95uS0B1dshI5BCjuBKSonznFWDci93txO23ph5KDw5WWhCv6dFW8L3792z66jupZh/lAuM2UzFZt0XlHVbKQpaqKXLUt7tsUyJUCCG8geKtwkk9mOrJ8wNMQS8MX792z64juqeGb7+7h9cR3VjfvGoWm3Fqt1vIQCrc6veAM9W+vBjUV8kQETUW6AGVNcqMuLzs4z1UBE3u+8Pc4fXUd1V8PXocdOqz6YjuoZa9T3m6xi9Ft8LYBAO06Tg4B6Mg8RwJ6uO6rs6gvr0yREbt0HlGNgr8osjxhkdFBuOo7uN508fW0d1UXqe6oG0vTyykcdmUgmsK7/fee80TbIzjoSlSy0pZDYUSElXn2TwzwzVnbvd2ZMNudCipakyA1tIWokZ6cEdlAasGpYl4ecj7DkaY3vXHeGFAdfbR3Nc91EkQLnbbkwdlxuQGyR+qoHI7RTq1cW1toUeJSDRW2kuXvnav4/JEf2lU6UlzPlur/REf2lUiUlWW3yWLpb3obrfOVPpSlLzSkhKi3tDPWMHop0uNn1Jcg0mY7aXENKKkoHKJBJBTk47CofXSxBuD5m2tceMt1wPteSMttQUpLOyAMJyg43+NTx4Xv3RppXryO6rSB64mqIlpVH5zayw1HKTlKyrZCccevFZ7HH1I9pyG1GftvNFxQlAcSvb2COkjpohPut7MKQlzTpQlTSgpRmoOyMbzwrHp+53dmw29tmwqebRHQEOiYhO2MccY3U4PlrtOpbUytqPItagsgqUtKySQkJHAAcAKywTqIX268i/bucYa5crQopPi+Ls/jRdV2vR/wBOq9eR3UGgz7om+3VxuzKW6vkttrnSByeBu3435pBpciamE8zm5lvbdUlKHA2lQDqUklORjoyeHXWe6vXlcy0i6OQlMpnIKRHQoHOD10QXcryQf8Pq9cR3ULucqfIm2pMu2mKgzUELL6V5ODuwB21Oi+sle9oh/i0fjTAwTyDf0R7KXtY/JIvpaPxpgY+Ib+iPZRDNSVM+X6u9Eb/tqp1pKnbp+rcZyYjfD/rVSLSxDnssTbPKfStbjS20jk4y0lLaW8BIB+FvJO7iSadBq+3nfze4n+TVSZb3ose72aSJCGmUqZ5RC5CDsKCCFKISo4ByBlWD0YxT+dR2gjxbrE+/FWkC5+rILsKQ2mPcMqaUkZiKAyRisVh1LCjWSAwtmcpTbCEkoiqUknHQRxFF7hf7WuDJSm6RVFTKwEh8HJIIArHpy+W6PYLcy7co7TiI6EqQp8Ag46RTh1Y6pgnfza4epqoRAv8AERfbo+WphQ8GgAI6ioYTjeOimY6gtPzvG+/FB7beLcjUd4eVcWAhwM8mvlQAvCd+D00mD1900D/bzx/KKodcrtGuE60tMNyUKE1CvLMlAO4jppl8P2j52i/fihN8uMGdMsjcScy+sXBBUlDoUcYVvxSDFrVOzEiD+KQfbR1j4hv6I9lCNfJwxD9JR+NF2PiG/oj2VEM1Il2WpE/VZSce9mh9WwrNPdIN6OLhqn0dr/waRaAw48lu42hcy38lFWpktJW0goX5M58Yb1E4Ct/DPXTo2zb1DBtkUHsbT3Vz+LCQp62sy29hTi0nZS6Tlsp3HIcUAcjhhOOqmpvTVqV8Jt0ntfX31aQVmwoPMZKhbowIaVghpO7ca8dM26G7p+2rcgx1rVHQVKU0kknHHNY5OmbSmFIcS27tJaUU++F4zjI6eypp7TFpl2SBIfadLjrCFKxIWBnHVmnAyJtEE/o+L9wmg9qtsNWpb20YTBQgMbKC0nCcpOcDorR7j7Lj4h71pzvoRB07aFX68svpWmPFSyoHnCxsgpJOTmkKa/BED5ui/cJoNqGDGjTLGtiKw0o3JsFSGwkkYVu3ViFit76Q5Css11jil1ycpoKHWkFWcdpArJJsyosuFJiWhxhyNIDqyudt7YAO4Zz2VBq/KGMMwvSEe00UY+Ib+iPZSvfn5d2vcWO+pIU346mWjlDfVkkZUo9e7djdTwxbPIN7ROdkZ/pQFjwrn17OLpqbfg83bPm8Q10GkG6NKf1Df4wISt6O3s7XDBSRnzUhStCeXLXbWWZz6EcslKPFbGyQjBUkDeQMFOT1U2NWmeRuv80eZCKE+CLklcRTSLchyMUlKwpwk4TjgSQAeOABknNFW/dD+au2HzhdXR6SbRPEN9Rv85QDSiUlCMK3cOHTwqads896x291q/z2ELjoUlpCEbKBjgMirKa1G6ytsqtQStJSchzgRivW2xNSwYLERhy0lplAQjbDhOB100a/AVy4nU1xwP8Ag33UrW1Dj2tVQpE5+Sy4sctymBywQgqTtAbiAQPOKatjVZBG3Zt+7g7SlampULWjTkwslRLm1yROAQ2rrpEdFlvhpOARwpSv13TFR+vIXuabzxPWeyrX29ojZSPKyFZ5NlPE9p6hWfTtgk3CUZ9yO0VY3kbsdQ7Ky016MsqgtU+WStxZ2ipXEmnPCuuo2hLaAhCQEgbgKtQQ8KVNVWOY7NReLQUmW2jk3GVHc8jo+sb6a6qnpoOdKvslkBMmzzG3OkDBqDVCk/o2YPOkd9O9wYZOFFpsqJ3nZGTWIMMjOGkfZFXxNLKdXrTwtsr60jvr1TrV1PC2SsfQHfTIGGT/AJSPsioWGf2Lf2RTxC77uHvmyV92O+ggk3KddH5jETknXSQhaxnk0njgdZ3ZPZT5zdn9i39kVrtrTYGQ2jI6dkUUt2DSeF85uBK1qOST8JR7acW20tICEJASOAFW/Or7UVKlSpQf/9k="/>
          <p:cNvSpPr>
            <a:spLocks noChangeAspect="1" noChangeArrowheads="1"/>
          </p:cNvSpPr>
          <p:nvPr/>
        </p:nvSpPr>
        <p:spPr bwMode="auto">
          <a:xfrm>
            <a:off x="207436" y="-847885"/>
            <a:ext cx="288045" cy="213485"/>
          </a:xfrm>
          <a:prstGeom prst="rect">
            <a:avLst/>
          </a:prstGeom>
          <a:noFill/>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sp>
        <p:nvSpPr>
          <p:cNvPr id="18" name="Flowchart: Magnetic Disk 94"/>
          <p:cNvSpPr/>
          <p:nvPr/>
        </p:nvSpPr>
        <p:spPr>
          <a:xfrm>
            <a:off x="2236950" y="3469788"/>
            <a:ext cx="3509868" cy="1295281"/>
          </a:xfrm>
          <a:prstGeom prst="flowChartMagneticDisk">
            <a:avLst/>
          </a:prstGeom>
          <a:ln>
            <a:solidFill>
              <a:srgbClr val="1177EC"/>
            </a:solidFill>
          </a:ln>
        </p:spPr>
        <p:style>
          <a:lnRef idx="1">
            <a:schemeClr val="accent5"/>
          </a:lnRef>
          <a:fillRef idx="2">
            <a:schemeClr val="accent5"/>
          </a:fillRef>
          <a:effectRef idx="1">
            <a:schemeClr val="accent5"/>
          </a:effectRef>
          <a:fontRef idx="minor">
            <a:schemeClr val="dk1"/>
          </a:fontRef>
        </p:style>
        <p:txBody>
          <a:bodyPr lIns="91440" tIns="45720" rIns="91440" bIns="45720" anchor="ctr"/>
          <a:lstStyle/>
          <a:p>
            <a:pPr lvl="0" algn="ctr">
              <a:defRPr/>
            </a:pPr>
            <a:r>
              <a:rPr lang="en-US" sz="1300" b="1" dirty="0">
                <a:solidFill>
                  <a:srgbClr val="002060"/>
                </a:solidFill>
                <a:latin typeface="Optima"/>
                <a:ea typeface="Optima" charset="0"/>
                <a:cs typeface="Optima" charset="0"/>
              </a:rPr>
              <a:t>EMDAD</a:t>
            </a:r>
            <a:endParaRPr lang="en-US" sz="1333" b="1" dirty="0">
              <a:solidFill>
                <a:srgbClr val="002060"/>
              </a:solidFill>
              <a:latin typeface="Optima"/>
              <a:ea typeface="Optima" charset="0"/>
              <a:cs typeface="Optima"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2060"/>
                </a:solidFill>
                <a:effectLst/>
                <a:uLnTx/>
                <a:uFillTx/>
                <a:latin typeface="Optima"/>
                <a:ea typeface="Optima" charset="0"/>
                <a:cs typeface="Optima" charset="0"/>
              </a:rPr>
              <a:t>(Bulk upload Staging Area)</a:t>
            </a:r>
          </a:p>
        </p:txBody>
      </p:sp>
      <p:pic>
        <p:nvPicPr>
          <p:cNvPr id="73" name="Picture 72"/>
          <p:cNvPicPr>
            <a:picLocks noChangeAspect="1"/>
          </p:cNvPicPr>
          <p:nvPr/>
        </p:nvPicPr>
        <p:blipFill>
          <a:blip r:embed="rId2"/>
          <a:stretch>
            <a:fillRect/>
          </a:stretch>
        </p:blipFill>
        <p:spPr>
          <a:xfrm flipV="1">
            <a:off x="8254717" y="3913285"/>
            <a:ext cx="257125" cy="268685"/>
          </a:xfrm>
          <a:prstGeom prst="rect">
            <a:avLst/>
          </a:prstGeom>
        </p:spPr>
      </p:pic>
      <p:grpSp>
        <p:nvGrpSpPr>
          <p:cNvPr id="234" name="Group 233">
            <a:extLst>
              <a:ext uri="{FF2B5EF4-FFF2-40B4-BE49-F238E27FC236}">
                <a16:creationId xmlns:a16="http://schemas.microsoft.com/office/drawing/2014/main" id="{39FD88D2-4B3E-19F6-8FC5-4AC849AC04C4}"/>
              </a:ext>
            </a:extLst>
          </p:cNvPr>
          <p:cNvGrpSpPr/>
          <p:nvPr/>
        </p:nvGrpSpPr>
        <p:grpSpPr>
          <a:xfrm>
            <a:off x="10439576" y="4068169"/>
            <a:ext cx="1060364" cy="730302"/>
            <a:chOff x="9923889" y="4155280"/>
            <a:chExt cx="945933" cy="730302"/>
          </a:xfrm>
        </p:grpSpPr>
        <p:grpSp>
          <p:nvGrpSpPr>
            <p:cNvPr id="27" name="Group 46"/>
            <p:cNvGrpSpPr/>
            <p:nvPr/>
          </p:nvGrpSpPr>
          <p:grpSpPr>
            <a:xfrm>
              <a:off x="9944395" y="4155280"/>
              <a:ext cx="892840" cy="730302"/>
              <a:chOff x="5181600" y="4939038"/>
              <a:chExt cx="609600" cy="555818"/>
            </a:xfrm>
            <a:solidFill>
              <a:schemeClr val="accent6">
                <a:lumMod val="75000"/>
              </a:schemeClr>
            </a:solidFill>
          </p:grpSpPr>
          <p:sp>
            <p:nvSpPr>
              <p:cNvPr id="29" name="Curved Left Arrow 28"/>
              <p:cNvSpPr/>
              <p:nvPr/>
            </p:nvSpPr>
            <p:spPr>
              <a:xfrm flipH="1">
                <a:off x="5181600" y="4961456"/>
                <a:ext cx="228600" cy="533400"/>
              </a:xfrm>
              <a:prstGeom prst="curvedLef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sp>
            <p:nvSpPr>
              <p:cNvPr id="30" name="Curved Left Arrow 29"/>
              <p:cNvSpPr/>
              <p:nvPr/>
            </p:nvSpPr>
            <p:spPr>
              <a:xfrm flipV="1">
                <a:off x="5562600" y="4939038"/>
                <a:ext cx="228600" cy="533400"/>
              </a:xfrm>
              <a:prstGeom prst="curvedLef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grpSp>
        <p:sp>
          <p:nvSpPr>
            <p:cNvPr id="28" name="TextBox 27"/>
            <p:cNvSpPr txBox="1"/>
            <p:nvPr/>
          </p:nvSpPr>
          <p:spPr>
            <a:xfrm>
              <a:off x="9923889" y="4326656"/>
              <a:ext cx="945933" cy="44843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dirty="0">
                  <a:ln>
                    <a:noFill/>
                  </a:ln>
                  <a:solidFill>
                    <a:srgbClr val="002060"/>
                  </a:solidFill>
                  <a:effectLst/>
                  <a:uLnTx/>
                  <a:uFillTx/>
                  <a:latin typeface="Optima"/>
                  <a:ea typeface="Tahoma" pitchFamily="34" charset="0"/>
                  <a:cs typeface="Calibri"/>
                </a:rPr>
                <a:t>Standard Descriptions</a:t>
              </a:r>
            </a:p>
          </p:txBody>
        </p:sp>
      </p:grpSp>
      <p:grpSp>
        <p:nvGrpSpPr>
          <p:cNvPr id="233" name="Group 232">
            <a:extLst>
              <a:ext uri="{FF2B5EF4-FFF2-40B4-BE49-F238E27FC236}">
                <a16:creationId xmlns:a16="http://schemas.microsoft.com/office/drawing/2014/main" id="{A6A2EEE0-086A-6C57-22F7-10D999C0D47F}"/>
              </a:ext>
            </a:extLst>
          </p:cNvPr>
          <p:cNvGrpSpPr/>
          <p:nvPr/>
        </p:nvGrpSpPr>
        <p:grpSpPr>
          <a:xfrm>
            <a:off x="9203079" y="3985102"/>
            <a:ext cx="1060361" cy="837527"/>
            <a:chOff x="8930333" y="4341272"/>
            <a:chExt cx="870048" cy="837527"/>
          </a:xfrm>
        </p:grpSpPr>
        <p:pic>
          <p:nvPicPr>
            <p:cNvPr id="32" name="Picture 31"/>
            <p:cNvPicPr>
              <a:picLocks noChangeAspect="1"/>
            </p:cNvPicPr>
            <p:nvPr/>
          </p:nvPicPr>
          <p:blipFill>
            <a:blip r:embed="rId2"/>
            <a:stretch>
              <a:fillRect/>
            </a:stretch>
          </p:blipFill>
          <p:spPr>
            <a:xfrm flipV="1">
              <a:off x="9252354" y="4341272"/>
              <a:ext cx="257125" cy="268684"/>
            </a:xfrm>
            <a:prstGeom prst="rect">
              <a:avLst/>
            </a:prstGeom>
          </p:spPr>
        </p:pic>
        <p:grpSp>
          <p:nvGrpSpPr>
            <p:cNvPr id="33" name="Group 46"/>
            <p:cNvGrpSpPr/>
            <p:nvPr/>
          </p:nvGrpSpPr>
          <p:grpSpPr>
            <a:xfrm>
              <a:off x="8930333" y="4445619"/>
              <a:ext cx="870048" cy="733180"/>
              <a:chOff x="5181602" y="5181600"/>
              <a:chExt cx="609598" cy="533400"/>
            </a:xfrm>
            <a:solidFill>
              <a:schemeClr val="accent6">
                <a:lumMod val="75000"/>
              </a:schemeClr>
            </a:solidFill>
          </p:grpSpPr>
          <p:sp>
            <p:nvSpPr>
              <p:cNvPr id="35" name="Curved Left Arrow 34"/>
              <p:cNvSpPr/>
              <p:nvPr/>
            </p:nvSpPr>
            <p:spPr>
              <a:xfrm flipH="1">
                <a:off x="5181602" y="5181600"/>
                <a:ext cx="228600" cy="533400"/>
              </a:xfrm>
              <a:prstGeom prst="curvedLef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sp>
            <p:nvSpPr>
              <p:cNvPr id="36" name="Curved Left Arrow 35"/>
              <p:cNvSpPr/>
              <p:nvPr/>
            </p:nvSpPr>
            <p:spPr>
              <a:xfrm flipV="1">
                <a:off x="5562600" y="5181600"/>
                <a:ext cx="228600" cy="533400"/>
              </a:xfrm>
              <a:prstGeom prst="curvedLef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grpSp>
        <p:sp>
          <p:nvSpPr>
            <p:cNvPr id="34" name="TextBox 33"/>
            <p:cNvSpPr txBox="1"/>
            <p:nvPr/>
          </p:nvSpPr>
          <p:spPr>
            <a:xfrm>
              <a:off x="8977612" y="4609956"/>
              <a:ext cx="820955" cy="44843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dirty="0">
                  <a:ln>
                    <a:noFill/>
                  </a:ln>
                  <a:solidFill>
                    <a:srgbClr val="002060"/>
                  </a:solidFill>
                  <a:effectLst/>
                  <a:uLnTx/>
                  <a:uFillTx/>
                  <a:latin typeface="Optima"/>
                  <a:ea typeface="Tahoma" pitchFamily="34" charset="0"/>
                  <a:cs typeface="Calibri"/>
                </a:rPr>
                <a:t>Industry Standards</a:t>
              </a:r>
            </a:p>
          </p:txBody>
        </p:sp>
      </p:grpSp>
      <p:grpSp>
        <p:nvGrpSpPr>
          <p:cNvPr id="231" name="Group 230">
            <a:extLst>
              <a:ext uri="{FF2B5EF4-FFF2-40B4-BE49-F238E27FC236}">
                <a16:creationId xmlns:a16="http://schemas.microsoft.com/office/drawing/2014/main" id="{7CE2F9D5-C059-8C8E-14FD-21253E349EB2}"/>
              </a:ext>
            </a:extLst>
          </p:cNvPr>
          <p:cNvGrpSpPr/>
          <p:nvPr/>
        </p:nvGrpSpPr>
        <p:grpSpPr>
          <a:xfrm>
            <a:off x="7702238" y="4098060"/>
            <a:ext cx="1249090" cy="738467"/>
            <a:chOff x="7926322" y="4274094"/>
            <a:chExt cx="870051" cy="777620"/>
          </a:xfrm>
        </p:grpSpPr>
        <p:grpSp>
          <p:nvGrpSpPr>
            <p:cNvPr id="75" name="Group 46"/>
            <p:cNvGrpSpPr/>
            <p:nvPr/>
          </p:nvGrpSpPr>
          <p:grpSpPr>
            <a:xfrm>
              <a:off x="7926322" y="4274094"/>
              <a:ext cx="870051" cy="777620"/>
              <a:chOff x="5181600" y="5181600"/>
              <a:chExt cx="609600" cy="533400"/>
            </a:xfrm>
            <a:solidFill>
              <a:schemeClr val="accent6">
                <a:lumMod val="75000"/>
              </a:schemeClr>
            </a:solidFill>
          </p:grpSpPr>
          <p:sp>
            <p:nvSpPr>
              <p:cNvPr id="77" name="Curved Left Arrow 76"/>
              <p:cNvSpPr/>
              <p:nvPr/>
            </p:nvSpPr>
            <p:spPr>
              <a:xfrm flipH="1">
                <a:off x="5181600" y="5181600"/>
                <a:ext cx="228600" cy="533400"/>
              </a:xfrm>
              <a:prstGeom prst="curvedLef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sp>
            <p:nvSpPr>
              <p:cNvPr id="78" name="Curved Left Arrow 77"/>
              <p:cNvSpPr/>
              <p:nvPr/>
            </p:nvSpPr>
            <p:spPr>
              <a:xfrm flipV="1">
                <a:off x="5562600" y="5181600"/>
                <a:ext cx="228600" cy="533400"/>
              </a:xfrm>
              <a:prstGeom prst="curvedLef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grpSp>
        <p:sp>
          <p:nvSpPr>
            <p:cNvPr id="76" name="TextBox 75"/>
            <p:cNvSpPr txBox="1"/>
            <p:nvPr/>
          </p:nvSpPr>
          <p:spPr>
            <a:xfrm>
              <a:off x="8002993" y="4366230"/>
              <a:ext cx="74813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200" b="1" i="0" u="none" strike="noStrike" kern="1200" cap="none" spc="0" normalizeH="0" baseline="0" noProof="0" dirty="0">
                  <a:ln>
                    <a:noFill/>
                  </a:ln>
                  <a:solidFill>
                    <a:srgbClr val="002060"/>
                  </a:solidFill>
                  <a:effectLst/>
                  <a:uLnTx/>
                  <a:uFillTx/>
                  <a:latin typeface="Optima"/>
                  <a:ea typeface="Tahoma" pitchFamily="34" charset="0"/>
                  <a:cs typeface="Calibri"/>
                </a:rPr>
                <a:t>De-Duplication</a:t>
              </a:r>
            </a:p>
          </p:txBody>
        </p:sp>
      </p:grpSp>
      <p:sp>
        <p:nvSpPr>
          <p:cNvPr id="98" name="TextBox 46"/>
          <p:cNvSpPr txBox="1">
            <a:spLocks noChangeArrowheads="1"/>
          </p:cNvSpPr>
          <p:nvPr/>
        </p:nvSpPr>
        <p:spPr bwMode="auto">
          <a:xfrm>
            <a:off x="2278752" y="897455"/>
            <a:ext cx="36600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100000"/>
              </a:lnSpc>
              <a:spcBef>
                <a:spcPts val="0"/>
              </a:spcBef>
              <a:spcAft>
                <a:spcPts val="0"/>
              </a:spcAft>
              <a:buClr>
                <a:srgbClr val="232F84"/>
              </a:buClr>
              <a:buSzPct val="80000"/>
              <a:buFont typeface="Wingdings" panose="05000000000000000000" pitchFamily="2" charset="2"/>
              <a:buNone/>
              <a:tabLst/>
              <a:defRPr/>
            </a:pPr>
            <a:r>
              <a:rPr kumimoji="0" lang="en-GB" altLang="en-US" sz="1400" b="1" i="0" u="none" strike="noStrike" kern="0" cap="none" spc="0" normalizeH="0" baseline="0" noProof="0" dirty="0">
                <a:ln>
                  <a:noFill/>
                </a:ln>
                <a:solidFill>
                  <a:srgbClr val="FF0000"/>
                </a:solidFill>
                <a:effectLst/>
                <a:uLnTx/>
                <a:uFillTx/>
                <a:latin typeface="Optima" panose="02000503060000020004"/>
                <a:ea typeface="Arial Unicode MS" panose="020B0604020202020204" pitchFamily="34" charset="-128"/>
                <a:cs typeface="Arial Unicode MS" panose="020B0604020202020204" pitchFamily="34" charset="-128"/>
              </a:rPr>
              <a:t>Data Staging for Bulk Upload</a:t>
            </a:r>
          </a:p>
        </p:txBody>
      </p:sp>
      <p:sp>
        <p:nvSpPr>
          <p:cNvPr id="16" name="Flowchart: Magnetic Disk 94"/>
          <p:cNvSpPr/>
          <p:nvPr/>
        </p:nvSpPr>
        <p:spPr>
          <a:xfrm>
            <a:off x="7935800" y="3034144"/>
            <a:ext cx="3509867" cy="912884"/>
          </a:xfrm>
          <a:prstGeom prst="flowChartMagneticDisk">
            <a:avLst/>
          </a:prstGeom>
          <a:ln>
            <a:solidFill>
              <a:srgbClr val="1177EC"/>
            </a:solidFill>
          </a:ln>
        </p:spPr>
        <p:style>
          <a:lnRef idx="1">
            <a:schemeClr val="accent1"/>
          </a:lnRef>
          <a:fillRef idx="2">
            <a:schemeClr val="accent1"/>
          </a:fillRef>
          <a:effectRef idx="1">
            <a:schemeClr val="accent1"/>
          </a:effectRef>
          <a:fontRef idx="minor">
            <a:schemeClr val="dk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dirty="0">
                <a:solidFill>
                  <a:srgbClr val="002060"/>
                </a:solidFill>
                <a:latin typeface="Optima"/>
                <a:ea typeface="Optima" charset="0"/>
                <a:cs typeface="Optima" charset="0"/>
              </a:rPr>
              <a:t>EMDAD</a:t>
            </a:r>
            <a:endParaRPr kumimoji="0" lang="en-US" sz="1333" b="1" i="0" u="none" strike="noStrike" kern="1200" cap="none" spc="0" normalizeH="0" baseline="0" noProof="0" dirty="0">
              <a:ln>
                <a:noFill/>
              </a:ln>
              <a:solidFill>
                <a:srgbClr val="002060"/>
              </a:solidFill>
              <a:effectLst/>
              <a:uLnTx/>
              <a:uFillTx/>
              <a:latin typeface="Optima"/>
              <a:ea typeface="Optima" charset="0"/>
              <a:cs typeface="Optima"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2060"/>
                </a:solidFill>
                <a:effectLst/>
                <a:uLnTx/>
                <a:uFillTx/>
                <a:latin typeface="Optima"/>
                <a:ea typeface="Optima" charset="0"/>
                <a:cs typeface="Optima" charset="0"/>
              </a:rPr>
              <a:t>Master Data Governance Solution</a:t>
            </a:r>
          </a:p>
        </p:txBody>
      </p:sp>
      <p:sp>
        <p:nvSpPr>
          <p:cNvPr id="99" name="TextBox 46"/>
          <p:cNvSpPr txBox="1">
            <a:spLocks noChangeArrowheads="1"/>
          </p:cNvSpPr>
          <p:nvPr/>
        </p:nvSpPr>
        <p:spPr bwMode="auto">
          <a:xfrm>
            <a:off x="7429287" y="864698"/>
            <a:ext cx="42123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100000"/>
              </a:lnSpc>
              <a:spcBef>
                <a:spcPts val="0"/>
              </a:spcBef>
              <a:spcAft>
                <a:spcPts val="0"/>
              </a:spcAft>
              <a:buClr>
                <a:srgbClr val="232F84"/>
              </a:buClr>
              <a:buSzPct val="80000"/>
              <a:buFont typeface="Wingdings" panose="05000000000000000000" pitchFamily="2" charset="2"/>
              <a:buNone/>
              <a:tabLst/>
              <a:defRPr/>
            </a:pPr>
            <a:r>
              <a:rPr kumimoji="0" lang="en-GB" altLang="en-US" sz="1400" b="1" i="0" u="none" strike="noStrike" kern="0" cap="none" spc="0" normalizeH="0" baseline="0" noProof="0" dirty="0">
                <a:ln>
                  <a:noFill/>
                </a:ln>
                <a:solidFill>
                  <a:srgbClr val="FF0000"/>
                </a:solidFill>
                <a:effectLst/>
                <a:uLnTx/>
                <a:uFillTx/>
                <a:latin typeface="Optima" panose="02000503060000020004"/>
                <a:ea typeface="Arial Unicode MS" panose="020B0604020202020204" pitchFamily="34" charset="-128"/>
                <a:cs typeface="Arial Unicode MS" panose="020B0604020202020204" pitchFamily="34" charset="-128"/>
              </a:rPr>
              <a:t>Data Governance (One by One Registration)</a:t>
            </a:r>
          </a:p>
        </p:txBody>
      </p:sp>
      <p:sp>
        <p:nvSpPr>
          <p:cNvPr id="109" name="TextBox 108"/>
          <p:cNvSpPr txBox="1"/>
          <p:nvPr/>
        </p:nvSpPr>
        <p:spPr>
          <a:xfrm>
            <a:off x="2090016" y="3844253"/>
            <a:ext cx="902671"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000" b="1" i="0" u="none" strike="noStrike" kern="1200" cap="none" spc="0" normalizeH="0" baseline="0" noProof="0" dirty="0">
                <a:ln>
                  <a:noFill/>
                </a:ln>
                <a:solidFill>
                  <a:srgbClr val="F79646">
                    <a:lumMod val="50000"/>
                  </a:srgbClr>
                </a:solidFill>
                <a:effectLst/>
                <a:uLnTx/>
                <a:uFillTx/>
                <a:latin typeface="Optima"/>
                <a:ea typeface="Tahoma" pitchFamily="34" charset="0"/>
                <a:cs typeface="Calibri"/>
              </a:rPr>
              <a:t>Legacy </a:t>
            </a:r>
          </a:p>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000" b="1" i="0" u="none" strike="noStrike" kern="1200" cap="none" spc="0" normalizeH="0" baseline="0" noProof="0" dirty="0">
                <a:ln>
                  <a:noFill/>
                </a:ln>
                <a:solidFill>
                  <a:srgbClr val="F79646">
                    <a:lumMod val="50000"/>
                  </a:srgbClr>
                </a:solidFill>
                <a:effectLst/>
                <a:uLnTx/>
                <a:uFillTx/>
                <a:latin typeface="Optima"/>
                <a:ea typeface="Tahoma" pitchFamily="34" charset="0"/>
                <a:cs typeface="Calibri"/>
              </a:rPr>
              <a:t>Extract</a:t>
            </a:r>
          </a:p>
        </p:txBody>
      </p:sp>
      <p:sp>
        <p:nvSpPr>
          <p:cNvPr id="110" name="TextBox 109"/>
          <p:cNvSpPr txBox="1"/>
          <p:nvPr/>
        </p:nvSpPr>
        <p:spPr>
          <a:xfrm>
            <a:off x="2072664" y="4335204"/>
            <a:ext cx="1067103"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000" b="1" i="0" u="none" strike="noStrike" kern="1200" cap="none" spc="0" normalizeH="0" baseline="0" noProof="0" dirty="0">
                <a:ln>
                  <a:noFill/>
                </a:ln>
                <a:solidFill>
                  <a:srgbClr val="F79646">
                    <a:lumMod val="50000"/>
                  </a:srgbClr>
                </a:solidFill>
                <a:effectLst/>
                <a:uLnTx/>
                <a:uFillTx/>
                <a:latin typeface="Optima"/>
                <a:ea typeface="Tahoma" pitchFamily="34" charset="0"/>
                <a:cs typeface="Calibri"/>
              </a:rPr>
              <a:t>Transform</a:t>
            </a:r>
          </a:p>
        </p:txBody>
      </p:sp>
      <p:sp>
        <p:nvSpPr>
          <p:cNvPr id="111" name="TextBox 110"/>
          <p:cNvSpPr txBox="1"/>
          <p:nvPr/>
        </p:nvSpPr>
        <p:spPr>
          <a:xfrm>
            <a:off x="4614012" y="4429642"/>
            <a:ext cx="1122217"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000" b="1" i="0" u="none" strike="noStrike" kern="1200" cap="none" spc="0" normalizeH="0" baseline="0" noProof="0" dirty="0">
                <a:ln>
                  <a:noFill/>
                </a:ln>
                <a:solidFill>
                  <a:srgbClr val="F79646">
                    <a:lumMod val="50000"/>
                  </a:srgbClr>
                </a:solidFill>
                <a:effectLst/>
                <a:uLnTx/>
                <a:uFillTx/>
                <a:latin typeface="Optima"/>
                <a:ea typeface="Tahoma" pitchFamily="34" charset="0"/>
                <a:cs typeface="Calibri"/>
              </a:rPr>
              <a:t>Classification</a:t>
            </a:r>
          </a:p>
        </p:txBody>
      </p:sp>
      <p:sp>
        <p:nvSpPr>
          <p:cNvPr id="113" name="TextBox 112"/>
          <p:cNvSpPr txBox="1"/>
          <p:nvPr/>
        </p:nvSpPr>
        <p:spPr>
          <a:xfrm>
            <a:off x="4461147" y="3920030"/>
            <a:ext cx="1350233"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4F81BD"/>
              </a:buClr>
              <a:buSzPct val="80000"/>
              <a:buFont typeface="Wingdings" pitchFamily="2" charset="2"/>
              <a:buNone/>
              <a:tabLst/>
              <a:defRPr/>
            </a:pPr>
            <a:r>
              <a:rPr kumimoji="0" lang="en-GB" sz="1000" b="1" i="0" u="none" strike="noStrike" kern="1200" cap="none" spc="0" normalizeH="0" baseline="0" noProof="0" dirty="0">
                <a:ln>
                  <a:noFill/>
                </a:ln>
                <a:solidFill>
                  <a:srgbClr val="F79646">
                    <a:lumMod val="50000"/>
                  </a:srgbClr>
                </a:solidFill>
                <a:effectLst/>
                <a:uLnTx/>
                <a:uFillTx/>
                <a:latin typeface="Optima"/>
                <a:ea typeface="Tahoma" pitchFamily="34" charset="0"/>
                <a:cs typeface="Calibri"/>
              </a:rPr>
              <a:t>De-Duplication</a:t>
            </a:r>
          </a:p>
        </p:txBody>
      </p:sp>
      <p:grpSp>
        <p:nvGrpSpPr>
          <p:cNvPr id="8" name="Group 7">
            <a:extLst>
              <a:ext uri="{FF2B5EF4-FFF2-40B4-BE49-F238E27FC236}">
                <a16:creationId xmlns:a16="http://schemas.microsoft.com/office/drawing/2014/main" id="{A2818931-9C9B-AB46-AA85-D2EF68412E4B}"/>
              </a:ext>
            </a:extLst>
          </p:cNvPr>
          <p:cNvGrpSpPr/>
          <p:nvPr/>
        </p:nvGrpSpPr>
        <p:grpSpPr>
          <a:xfrm>
            <a:off x="5058209" y="5631602"/>
            <a:ext cx="3078805" cy="1085112"/>
            <a:chOff x="2677668" y="5607052"/>
            <a:chExt cx="2460626" cy="847726"/>
          </a:xfrm>
        </p:grpSpPr>
        <p:pic>
          <p:nvPicPr>
            <p:cNvPr id="100" name="Picture 99" descr="graph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8969" y="5664202"/>
              <a:ext cx="66833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TextBox 54"/>
            <p:cNvSpPr txBox="1">
              <a:spLocks noChangeArrowheads="1"/>
            </p:cNvSpPr>
            <p:nvPr/>
          </p:nvSpPr>
          <p:spPr bwMode="auto">
            <a:xfrm>
              <a:off x="2677668" y="6116641"/>
              <a:ext cx="11922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100000"/>
                </a:lnSpc>
                <a:spcBef>
                  <a:spcPts val="0"/>
                </a:spcBef>
                <a:spcAft>
                  <a:spcPts val="0"/>
                </a:spcAft>
                <a:buClr>
                  <a:srgbClr val="232F84"/>
                </a:buClr>
                <a:buSzPct val="80000"/>
                <a:buFont typeface="Wingdings" panose="05000000000000000000" pitchFamily="2" charset="2"/>
                <a:buNone/>
                <a:tabLst/>
                <a:defRPr/>
              </a:pPr>
              <a:r>
                <a:rPr kumimoji="0" lang="en-GB" altLang="en-US" sz="800" b="1" i="0" u="none" strike="noStrike" kern="0" cap="none" spc="0" normalizeH="0" baseline="0" noProof="0" dirty="0">
                  <a:ln>
                    <a:noFill/>
                  </a:ln>
                  <a:solidFill>
                    <a:srgbClr val="0070C0"/>
                  </a:solidFill>
                  <a:effectLst/>
                  <a:uLnTx/>
                  <a:uFillTx/>
                  <a:latin typeface="Optima" panose="02000503060000020004"/>
                  <a:ea typeface="Arial Unicode MS" panose="020B0604020202020204" pitchFamily="34" charset="-128"/>
                  <a:cs typeface="Arial Unicode MS" panose="020B0604020202020204" pitchFamily="34" charset="-128"/>
                </a:rPr>
                <a:t>Performance Analysis</a:t>
              </a:r>
            </a:p>
          </p:txBody>
        </p:sp>
        <p:grpSp>
          <p:nvGrpSpPr>
            <p:cNvPr id="102" name="Group 127"/>
            <p:cNvGrpSpPr>
              <a:grpSpLocks/>
            </p:cNvGrpSpPr>
            <p:nvPr/>
          </p:nvGrpSpPr>
          <p:grpSpPr bwMode="auto">
            <a:xfrm>
              <a:off x="3946081" y="5607052"/>
              <a:ext cx="1192213" cy="846138"/>
              <a:chOff x="3090062" y="1373760"/>
              <a:chExt cx="1192212" cy="846106"/>
            </a:xfrm>
          </p:grpSpPr>
          <p:pic>
            <p:nvPicPr>
              <p:cNvPr id="103" name="Picture 122" descr="bo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58851" y="1373760"/>
                <a:ext cx="1110756" cy="57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121" descr="graph.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75423" y="1571113"/>
                <a:ext cx="284387" cy="245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123" descr="pie graph.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3282550" y="1472557"/>
                <a:ext cx="220684" cy="22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124" descr="performance2.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557203" y="1492690"/>
                <a:ext cx="278542" cy="273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TextBox 54"/>
              <p:cNvSpPr txBox="1">
                <a:spLocks noChangeArrowheads="1"/>
              </p:cNvSpPr>
              <p:nvPr/>
            </p:nvSpPr>
            <p:spPr bwMode="auto">
              <a:xfrm>
                <a:off x="3090062" y="1881312"/>
                <a:ext cx="11922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100000"/>
                  </a:lnSpc>
                  <a:spcBef>
                    <a:spcPts val="0"/>
                  </a:spcBef>
                  <a:spcAft>
                    <a:spcPts val="0"/>
                  </a:spcAft>
                  <a:buClr>
                    <a:srgbClr val="232F84"/>
                  </a:buClr>
                  <a:buSzPct val="80000"/>
                  <a:buFont typeface="Wingdings" panose="05000000000000000000" pitchFamily="2" charset="2"/>
                  <a:buNone/>
                  <a:tabLst/>
                  <a:defRPr/>
                </a:pPr>
                <a:r>
                  <a:rPr kumimoji="0" lang="en-GB" altLang="en-US" sz="800" b="1" i="0" u="none" strike="noStrike" kern="0" cap="none" spc="0" normalizeH="0" baseline="0" noProof="0">
                    <a:ln>
                      <a:noFill/>
                    </a:ln>
                    <a:solidFill>
                      <a:srgbClr val="0070C0"/>
                    </a:solidFill>
                    <a:effectLst/>
                    <a:uLnTx/>
                    <a:uFillTx/>
                    <a:latin typeface="Optima" panose="02000503060000020004"/>
                    <a:ea typeface="Arial Unicode MS" panose="020B0604020202020204" pitchFamily="34" charset="-128"/>
                    <a:cs typeface="Arial Unicode MS" panose="020B0604020202020204" pitchFamily="34" charset="-128"/>
                  </a:rPr>
                  <a:t>Dashboards and Business Reporting</a:t>
                </a:r>
              </a:p>
            </p:txBody>
          </p:sp>
        </p:grpSp>
      </p:grpSp>
      <p:sp>
        <p:nvSpPr>
          <p:cNvPr id="123" name="TextBox 46"/>
          <p:cNvSpPr txBox="1">
            <a:spLocks noChangeArrowheads="1"/>
          </p:cNvSpPr>
          <p:nvPr/>
        </p:nvSpPr>
        <p:spPr bwMode="auto">
          <a:xfrm>
            <a:off x="204672" y="892272"/>
            <a:ext cx="13781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100000"/>
              </a:lnSpc>
              <a:spcBef>
                <a:spcPts val="0"/>
              </a:spcBef>
              <a:spcAft>
                <a:spcPts val="0"/>
              </a:spcAft>
              <a:buClr>
                <a:srgbClr val="232F84"/>
              </a:buClr>
              <a:buSzPct val="80000"/>
              <a:buFont typeface="Wingdings" panose="05000000000000000000" pitchFamily="2" charset="2"/>
              <a:buNone/>
              <a:tabLst/>
              <a:defRPr/>
            </a:pPr>
            <a:r>
              <a:rPr kumimoji="0" lang="en-GB" altLang="en-US" sz="1400" b="1" i="0" u="none" strike="noStrike" kern="0" cap="none" spc="0" normalizeH="0" baseline="0" noProof="0" dirty="0">
                <a:ln>
                  <a:noFill/>
                </a:ln>
                <a:solidFill>
                  <a:srgbClr val="FF0000"/>
                </a:solidFill>
                <a:effectLst/>
                <a:uLnTx/>
                <a:uFillTx/>
                <a:latin typeface="Optima" panose="02000503060000020004"/>
                <a:ea typeface="Arial Unicode MS" panose="020B0604020202020204" pitchFamily="34" charset="-128"/>
                <a:cs typeface="Arial Unicode MS" panose="020B0604020202020204" pitchFamily="34" charset="-128"/>
              </a:rPr>
              <a:t>Data Source</a:t>
            </a:r>
          </a:p>
        </p:txBody>
      </p:sp>
      <p:sp>
        <p:nvSpPr>
          <p:cNvPr id="132" name="Date Placeholder 3"/>
          <p:cNvSpPr>
            <a:spLocks noGrp="1"/>
          </p:cNvSpPr>
          <p:nvPr>
            <p:ph type="dt" sz="half" idx="10"/>
          </p:nvPr>
        </p:nvSpPr>
        <p:spPr>
          <a:xfrm>
            <a:off x="188081" y="6564161"/>
            <a:ext cx="2090671" cy="226715"/>
          </a:xfrm>
        </p:spPr>
        <p:txBody>
          <a:bodyPr/>
          <a:lstStyle/>
          <a:p>
            <a:pPr marL="0" marR="0" lvl="0" indent="0" algn="l" defTabSz="609491"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dirty="0">
                <a:ln>
                  <a:noFill/>
                </a:ln>
                <a:solidFill>
                  <a:prstClr val="white"/>
                </a:solidFill>
                <a:effectLst/>
                <a:uLnTx/>
                <a:uFillTx/>
                <a:latin typeface="Optima" charset="0"/>
                <a:ea typeface="Optima" charset="0"/>
                <a:cs typeface="Optima" charset="0"/>
              </a:rPr>
              <a:t>PiLog</a:t>
            </a:r>
          </a:p>
        </p:txBody>
      </p:sp>
      <p:grpSp>
        <p:nvGrpSpPr>
          <p:cNvPr id="64" name="Group 63">
            <a:extLst>
              <a:ext uri="{FF2B5EF4-FFF2-40B4-BE49-F238E27FC236}">
                <a16:creationId xmlns:a16="http://schemas.microsoft.com/office/drawing/2014/main" id="{7A7C1A5C-83A9-C2E5-0A39-5162D9A274AC}"/>
              </a:ext>
            </a:extLst>
          </p:cNvPr>
          <p:cNvGrpSpPr/>
          <p:nvPr/>
        </p:nvGrpSpPr>
        <p:grpSpPr>
          <a:xfrm>
            <a:off x="518958" y="1426291"/>
            <a:ext cx="524792" cy="4733997"/>
            <a:chOff x="621599" y="1426291"/>
            <a:chExt cx="524792" cy="4733997"/>
          </a:xfrm>
        </p:grpSpPr>
        <p:pic>
          <p:nvPicPr>
            <p:cNvPr id="65" name="Picture 64">
              <a:extLst>
                <a:ext uri="{FF2B5EF4-FFF2-40B4-BE49-F238E27FC236}">
                  <a16:creationId xmlns:a16="http://schemas.microsoft.com/office/drawing/2014/main" id="{BA10712F-7AA6-7CF9-560D-53127038DBB3}"/>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l="16078" r="18678"/>
            <a:stretch/>
          </p:blipFill>
          <p:spPr>
            <a:xfrm>
              <a:off x="665385" y="1426291"/>
              <a:ext cx="437221" cy="467729"/>
            </a:xfrm>
            <a:prstGeom prst="rect">
              <a:avLst/>
            </a:prstGeom>
          </p:spPr>
        </p:pic>
        <p:pic>
          <p:nvPicPr>
            <p:cNvPr id="80" name="Picture 79">
              <a:extLst>
                <a:ext uri="{FF2B5EF4-FFF2-40B4-BE49-F238E27FC236}">
                  <a16:creationId xmlns:a16="http://schemas.microsoft.com/office/drawing/2014/main" id="{EF3BDC5A-5ADB-702D-06A6-EFEA5D6432F6}"/>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21599" y="1865399"/>
              <a:ext cx="524792" cy="524792"/>
            </a:xfrm>
            <a:prstGeom prst="rect">
              <a:avLst/>
            </a:prstGeom>
          </p:spPr>
        </p:pic>
        <p:pic>
          <p:nvPicPr>
            <p:cNvPr id="81" name="Picture 80">
              <a:extLst>
                <a:ext uri="{FF2B5EF4-FFF2-40B4-BE49-F238E27FC236}">
                  <a16:creationId xmlns:a16="http://schemas.microsoft.com/office/drawing/2014/main" id="{A2FC9CDC-CB26-DB3D-9B35-2260EBE12444}"/>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35009" y="2840556"/>
              <a:ext cx="497972" cy="497972"/>
            </a:xfrm>
            <a:prstGeom prst="rect">
              <a:avLst/>
            </a:prstGeom>
          </p:spPr>
        </p:pic>
        <p:pic>
          <p:nvPicPr>
            <p:cNvPr id="82" name="Picture 81">
              <a:extLst>
                <a:ext uri="{FF2B5EF4-FFF2-40B4-BE49-F238E27FC236}">
                  <a16:creationId xmlns:a16="http://schemas.microsoft.com/office/drawing/2014/main" id="{529A7381-4B0A-6B13-E222-6CC76A7F1C10}"/>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35009" y="4454049"/>
              <a:ext cx="497972" cy="497972"/>
            </a:xfrm>
            <a:prstGeom prst="rect">
              <a:avLst/>
            </a:prstGeom>
          </p:spPr>
        </p:pic>
        <p:pic>
          <p:nvPicPr>
            <p:cNvPr id="83" name="Picture 82">
              <a:extLst>
                <a:ext uri="{FF2B5EF4-FFF2-40B4-BE49-F238E27FC236}">
                  <a16:creationId xmlns:a16="http://schemas.microsoft.com/office/drawing/2014/main" id="{4221E9C7-6EEE-47C0-CA73-F13115BAAC88}"/>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45186" y="3375648"/>
              <a:ext cx="477619" cy="477619"/>
            </a:xfrm>
            <a:prstGeom prst="rect">
              <a:avLst/>
            </a:prstGeom>
          </p:spPr>
        </p:pic>
        <p:pic>
          <p:nvPicPr>
            <p:cNvPr id="84" name="Picture 83">
              <a:extLst>
                <a:ext uri="{FF2B5EF4-FFF2-40B4-BE49-F238E27FC236}">
                  <a16:creationId xmlns:a16="http://schemas.microsoft.com/office/drawing/2014/main" id="{3A9A364E-A5BD-CEDD-F0B2-FF334A4ED09F}"/>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l="17221" t="15414" r="16842" b="14367"/>
            <a:stretch/>
          </p:blipFill>
          <p:spPr>
            <a:xfrm>
              <a:off x="628260" y="3859182"/>
              <a:ext cx="511471" cy="544684"/>
            </a:xfrm>
            <a:prstGeom prst="rect">
              <a:avLst/>
            </a:prstGeom>
          </p:spPr>
        </p:pic>
        <p:pic>
          <p:nvPicPr>
            <p:cNvPr id="85" name="Picture 84">
              <a:extLst>
                <a:ext uri="{FF2B5EF4-FFF2-40B4-BE49-F238E27FC236}">
                  <a16:creationId xmlns:a16="http://schemas.microsoft.com/office/drawing/2014/main" id="{9A2CE0EA-3846-FE3E-6A8B-FDF7E16096DA}"/>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635009" y="2322381"/>
              <a:ext cx="497972" cy="497972"/>
            </a:xfrm>
            <a:prstGeom prst="rect">
              <a:avLst/>
            </a:prstGeom>
          </p:spPr>
        </p:pic>
        <p:pic>
          <p:nvPicPr>
            <p:cNvPr id="86" name="Picture 85">
              <a:extLst>
                <a:ext uri="{FF2B5EF4-FFF2-40B4-BE49-F238E27FC236}">
                  <a16:creationId xmlns:a16="http://schemas.microsoft.com/office/drawing/2014/main" id="{5E1C2FB0-2FE5-B9D4-E71F-E31BA3EAA7C6}"/>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689274" y="5030777"/>
              <a:ext cx="389442" cy="527370"/>
            </a:xfrm>
            <a:prstGeom prst="rect">
              <a:avLst/>
            </a:prstGeom>
          </p:spPr>
        </p:pic>
        <p:pic>
          <p:nvPicPr>
            <p:cNvPr id="89" name="Picture 88">
              <a:extLst>
                <a:ext uri="{FF2B5EF4-FFF2-40B4-BE49-F238E27FC236}">
                  <a16:creationId xmlns:a16="http://schemas.microsoft.com/office/drawing/2014/main" id="{A9146F05-3654-7881-40C1-7E485BEEEF36}"/>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626831" y="5648817"/>
              <a:ext cx="511471" cy="511471"/>
            </a:xfrm>
            <a:prstGeom prst="rect">
              <a:avLst/>
            </a:prstGeom>
          </p:spPr>
        </p:pic>
      </p:grpSp>
      <p:sp>
        <p:nvSpPr>
          <p:cNvPr id="121" name="Up-Down Arrow 29">
            <a:extLst>
              <a:ext uri="{FF2B5EF4-FFF2-40B4-BE49-F238E27FC236}">
                <a16:creationId xmlns:a16="http://schemas.microsoft.com/office/drawing/2014/main" id="{05B91C1D-6124-8CC4-68A6-3A3EA00414F0}"/>
              </a:ext>
            </a:extLst>
          </p:cNvPr>
          <p:cNvSpPr/>
          <p:nvPr/>
        </p:nvSpPr>
        <p:spPr>
          <a:xfrm rot="5400000">
            <a:off x="1667044" y="3538680"/>
            <a:ext cx="256478" cy="867594"/>
          </a:xfrm>
          <a:prstGeom prst="upDownArrow">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ZA" sz="1300" kern="0" dirty="0">
              <a:solidFill>
                <a:srgbClr val="FFFFFF"/>
              </a:solidFill>
              <a:latin typeface="Optima" charset="0"/>
              <a:ea typeface="Optima" charset="0"/>
              <a:cs typeface="Optima" charset="0"/>
            </a:endParaRPr>
          </a:p>
        </p:txBody>
      </p:sp>
      <p:cxnSp>
        <p:nvCxnSpPr>
          <p:cNvPr id="125" name="Straight Connector 124">
            <a:extLst>
              <a:ext uri="{FF2B5EF4-FFF2-40B4-BE49-F238E27FC236}">
                <a16:creationId xmlns:a16="http://schemas.microsoft.com/office/drawing/2014/main" id="{CA67D535-AD84-97D0-8490-4705A6601F50}"/>
              </a:ext>
            </a:extLst>
          </p:cNvPr>
          <p:cNvCxnSpPr/>
          <p:nvPr/>
        </p:nvCxnSpPr>
        <p:spPr>
          <a:xfrm>
            <a:off x="1343023" y="1226559"/>
            <a:ext cx="0" cy="5017079"/>
          </a:xfrm>
          <a:prstGeom prst="line">
            <a:avLst/>
          </a:prstGeom>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1CE5585B-F4BB-2AE0-A40F-FDF886B51442}"/>
              </a:ext>
            </a:extLst>
          </p:cNvPr>
          <p:cNvSpPr txBox="1"/>
          <p:nvPr/>
        </p:nvSpPr>
        <p:spPr>
          <a:xfrm>
            <a:off x="1598909" y="3511430"/>
            <a:ext cx="523894" cy="297454"/>
          </a:xfrm>
          <a:prstGeom prst="rect">
            <a:avLst/>
          </a:prstGeom>
          <a:noFill/>
        </p:spPr>
        <p:txBody>
          <a:bodyPr wrap="square" rtlCol="0">
            <a:spAutoFit/>
          </a:bodyPr>
          <a:lstStyle/>
          <a:p>
            <a:r>
              <a:rPr lang="en-US" sz="1333" b="1" dirty="0">
                <a:solidFill>
                  <a:srgbClr val="002060"/>
                </a:solidFill>
                <a:latin typeface="Optima"/>
              </a:rPr>
              <a:t>ETL</a:t>
            </a:r>
          </a:p>
        </p:txBody>
      </p:sp>
      <p:pic>
        <p:nvPicPr>
          <p:cNvPr id="171" name="Picture 170" descr="responsive_icon.png">
            <a:extLst>
              <a:ext uri="{FF2B5EF4-FFF2-40B4-BE49-F238E27FC236}">
                <a16:creationId xmlns:a16="http://schemas.microsoft.com/office/drawing/2014/main" id="{66C905DD-3D4C-5A78-9E59-A8C45B8F20A2}"/>
              </a:ext>
            </a:extLst>
          </p:cNvPr>
          <p:cNvPicPr>
            <a:picLocks noChangeAspect="1"/>
          </p:cNvPicPr>
          <p:nvPr/>
        </p:nvPicPr>
        <p:blipFill>
          <a:blip r:embed="rId17"/>
          <a:stretch>
            <a:fillRect/>
          </a:stretch>
        </p:blipFill>
        <p:spPr>
          <a:xfrm>
            <a:off x="11466328" y="5232558"/>
            <a:ext cx="617735" cy="332035"/>
          </a:xfrm>
          <a:prstGeom prst="rect">
            <a:avLst/>
          </a:prstGeom>
        </p:spPr>
      </p:pic>
      <p:sp>
        <p:nvSpPr>
          <p:cNvPr id="175" name="TextBox 174">
            <a:extLst>
              <a:ext uri="{FF2B5EF4-FFF2-40B4-BE49-F238E27FC236}">
                <a16:creationId xmlns:a16="http://schemas.microsoft.com/office/drawing/2014/main" id="{0D538F77-86ED-BE88-138F-D496BA1567AC}"/>
              </a:ext>
            </a:extLst>
          </p:cNvPr>
          <p:cNvSpPr txBox="1"/>
          <p:nvPr/>
        </p:nvSpPr>
        <p:spPr>
          <a:xfrm>
            <a:off x="1642633" y="5519286"/>
            <a:ext cx="121624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dirty="0">
                <a:latin typeface="Optima" panose="02000503060000020004"/>
              </a:rPr>
              <a:t>Class</a:t>
            </a:r>
            <a:endParaRPr lang="en-IN" dirty="0">
              <a:latin typeface="Optima" panose="02000503060000020004"/>
            </a:endParaRPr>
          </a:p>
        </p:txBody>
      </p:sp>
      <p:sp>
        <p:nvSpPr>
          <p:cNvPr id="181" name="TextBox 180">
            <a:extLst>
              <a:ext uri="{FF2B5EF4-FFF2-40B4-BE49-F238E27FC236}">
                <a16:creationId xmlns:a16="http://schemas.microsoft.com/office/drawing/2014/main" id="{D9AA219F-0289-466B-6A30-B748A29BEF68}"/>
              </a:ext>
            </a:extLst>
          </p:cNvPr>
          <p:cNvSpPr txBox="1"/>
          <p:nvPr/>
        </p:nvSpPr>
        <p:spPr>
          <a:xfrm>
            <a:off x="1636004" y="6041723"/>
            <a:ext cx="121624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dirty="0">
                <a:latin typeface="Optima" panose="02000503060000020004"/>
              </a:rPr>
              <a:t>UNSPSC</a:t>
            </a:r>
            <a:endParaRPr lang="en-IN" dirty="0">
              <a:latin typeface="Optima" panose="02000503060000020004"/>
            </a:endParaRPr>
          </a:p>
        </p:txBody>
      </p:sp>
      <p:sp>
        <p:nvSpPr>
          <p:cNvPr id="182" name="TextBox 181">
            <a:extLst>
              <a:ext uri="{FF2B5EF4-FFF2-40B4-BE49-F238E27FC236}">
                <a16:creationId xmlns:a16="http://schemas.microsoft.com/office/drawing/2014/main" id="{50BE341A-51A2-2074-CFDF-F9A34A2601F1}"/>
              </a:ext>
            </a:extLst>
          </p:cNvPr>
          <p:cNvSpPr txBox="1"/>
          <p:nvPr/>
        </p:nvSpPr>
        <p:spPr>
          <a:xfrm>
            <a:off x="3332418" y="5523474"/>
            <a:ext cx="121624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dirty="0">
                <a:latin typeface="Optima" panose="02000503060000020004"/>
              </a:rPr>
              <a:t>HS Code</a:t>
            </a:r>
            <a:endParaRPr lang="en-IN" dirty="0">
              <a:latin typeface="Optima" panose="02000503060000020004"/>
            </a:endParaRPr>
          </a:p>
        </p:txBody>
      </p:sp>
      <p:sp>
        <p:nvSpPr>
          <p:cNvPr id="183" name="TextBox 182">
            <a:extLst>
              <a:ext uri="{FF2B5EF4-FFF2-40B4-BE49-F238E27FC236}">
                <a16:creationId xmlns:a16="http://schemas.microsoft.com/office/drawing/2014/main" id="{05BB574B-1AC5-00E2-D15B-38649C30E979}"/>
              </a:ext>
            </a:extLst>
          </p:cNvPr>
          <p:cNvSpPr txBox="1"/>
          <p:nvPr/>
        </p:nvSpPr>
        <p:spPr>
          <a:xfrm>
            <a:off x="3332418" y="6047580"/>
            <a:ext cx="121624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dirty="0">
                <a:latin typeface="Optima" panose="02000503060000020004"/>
              </a:rPr>
              <a:t>NATO</a:t>
            </a:r>
            <a:endParaRPr lang="en-IN" dirty="0">
              <a:latin typeface="Optima" panose="02000503060000020004"/>
            </a:endParaRPr>
          </a:p>
        </p:txBody>
      </p:sp>
      <p:sp>
        <p:nvSpPr>
          <p:cNvPr id="184" name="Flowchart: Process 5">
            <a:extLst>
              <a:ext uri="{FF2B5EF4-FFF2-40B4-BE49-F238E27FC236}">
                <a16:creationId xmlns:a16="http://schemas.microsoft.com/office/drawing/2014/main" id="{EFB87DBA-C802-A39C-FF0C-21AD5C1F49FD}"/>
              </a:ext>
            </a:extLst>
          </p:cNvPr>
          <p:cNvSpPr/>
          <p:nvPr/>
        </p:nvSpPr>
        <p:spPr>
          <a:xfrm>
            <a:off x="8685045" y="5525542"/>
            <a:ext cx="2664689" cy="1068139"/>
          </a:xfrm>
          <a:prstGeom prst="flowChartProcess">
            <a:avLst/>
          </a:prstGeom>
          <a:ln>
            <a:solidFill>
              <a:srgbClr val="1177EC"/>
            </a:solidFill>
          </a:ln>
        </p:spPr>
        <p:style>
          <a:lnRef idx="1">
            <a:schemeClr val="accent5"/>
          </a:lnRef>
          <a:fillRef idx="2">
            <a:schemeClr val="accent5"/>
          </a:fillRef>
          <a:effectRef idx="1">
            <a:schemeClr val="accent5"/>
          </a:effectRef>
          <a:fontRef idx="minor">
            <a:schemeClr val="dk1"/>
          </a:fontRef>
        </p:style>
        <p:txBody>
          <a:bodyPr rtlCol="0" anchor="ctr"/>
          <a:lstStyle/>
          <a:p>
            <a:pPr marL="228584" marR="0" lvl="0" indent="-228584" algn="l" defTabSz="914400" rtl="0" eaLnBrk="1" fontAlgn="auto" latinLnBrk="0" hangingPunct="1">
              <a:lnSpc>
                <a:spcPct val="100000"/>
              </a:lnSpc>
              <a:spcBef>
                <a:spcPts val="0"/>
              </a:spcBef>
              <a:spcAft>
                <a:spcPts val="0"/>
              </a:spcAft>
              <a:buClrTx/>
              <a:buSzTx/>
              <a:buFont typeface="Arial"/>
              <a:buChar char="•"/>
              <a:tabLst/>
              <a:defRPr/>
            </a:pPr>
            <a:r>
              <a:rPr kumimoji="0" lang="en-US" sz="1200" b="1" i="0" u="none" strike="noStrike" kern="1200" cap="none" spc="0" normalizeH="0" baseline="0" noProof="0" dirty="0">
                <a:ln>
                  <a:noFill/>
                </a:ln>
                <a:solidFill>
                  <a:srgbClr val="002060"/>
                </a:solidFill>
                <a:effectLst/>
                <a:uLnTx/>
                <a:uFillTx/>
                <a:latin typeface="Optima"/>
                <a:ea typeface="Optima" charset="0"/>
                <a:cs typeface="Optima" charset="0"/>
              </a:rPr>
              <a:t>New Record Creation</a:t>
            </a:r>
          </a:p>
          <a:p>
            <a:pPr marL="228584" marR="0" lvl="0" indent="-228584" algn="l" defTabSz="914400" rtl="0" eaLnBrk="1" fontAlgn="auto" latinLnBrk="0" hangingPunct="1">
              <a:lnSpc>
                <a:spcPct val="100000"/>
              </a:lnSpc>
              <a:spcBef>
                <a:spcPts val="0"/>
              </a:spcBef>
              <a:spcAft>
                <a:spcPts val="0"/>
              </a:spcAft>
              <a:buClrTx/>
              <a:buSzTx/>
              <a:buFont typeface="Arial"/>
              <a:buChar char="•"/>
              <a:tabLst/>
              <a:defRPr/>
            </a:pPr>
            <a:r>
              <a:rPr kumimoji="0" lang="en-US" sz="1200" b="1" i="0" u="none" strike="noStrike" kern="1200" cap="none" spc="0" normalizeH="0" baseline="0" noProof="0" dirty="0">
                <a:ln>
                  <a:noFill/>
                </a:ln>
                <a:solidFill>
                  <a:srgbClr val="002060"/>
                </a:solidFill>
                <a:effectLst/>
                <a:uLnTx/>
                <a:uFillTx/>
                <a:latin typeface="Optima"/>
                <a:ea typeface="Optima" charset="0"/>
                <a:cs typeface="Optima" charset="0"/>
              </a:rPr>
              <a:t>Description Change</a:t>
            </a:r>
          </a:p>
          <a:p>
            <a:pPr marL="228584" marR="0" lvl="0" indent="-228584" algn="l" defTabSz="914400" rtl="0" eaLnBrk="1" fontAlgn="auto" latinLnBrk="0" hangingPunct="1">
              <a:lnSpc>
                <a:spcPct val="100000"/>
              </a:lnSpc>
              <a:spcBef>
                <a:spcPts val="0"/>
              </a:spcBef>
              <a:spcAft>
                <a:spcPts val="0"/>
              </a:spcAft>
              <a:buClrTx/>
              <a:buSzTx/>
              <a:buFont typeface="Arial"/>
              <a:buChar char="•"/>
              <a:tabLst/>
              <a:defRPr/>
            </a:pPr>
            <a:r>
              <a:rPr kumimoji="0" lang="en-US" sz="1200" b="1" i="0" u="none" strike="noStrike" kern="1200" cap="none" spc="0" normalizeH="0" baseline="0" noProof="0" dirty="0">
                <a:ln>
                  <a:noFill/>
                </a:ln>
                <a:solidFill>
                  <a:srgbClr val="002060"/>
                </a:solidFill>
                <a:effectLst/>
                <a:uLnTx/>
                <a:uFillTx/>
                <a:latin typeface="Optima"/>
                <a:ea typeface="Optima" charset="0"/>
                <a:cs typeface="Optima" charset="0"/>
              </a:rPr>
              <a:t>Record Extension</a:t>
            </a:r>
          </a:p>
          <a:p>
            <a:pPr marL="228584" marR="0" lvl="0" indent="-228584" algn="l" defTabSz="914400" rtl="0" eaLnBrk="1" fontAlgn="auto" latinLnBrk="0" hangingPunct="1">
              <a:lnSpc>
                <a:spcPct val="100000"/>
              </a:lnSpc>
              <a:spcBef>
                <a:spcPts val="0"/>
              </a:spcBef>
              <a:spcAft>
                <a:spcPts val="0"/>
              </a:spcAft>
              <a:buClrTx/>
              <a:buSzTx/>
              <a:buFont typeface="Arial"/>
              <a:buChar char="•"/>
              <a:tabLst/>
              <a:defRPr/>
            </a:pPr>
            <a:r>
              <a:rPr kumimoji="0" lang="en-US" sz="1200" b="1" i="0" u="none" strike="noStrike" kern="1200" cap="none" spc="0" normalizeH="0" baseline="0" noProof="0" dirty="0">
                <a:ln>
                  <a:noFill/>
                </a:ln>
                <a:solidFill>
                  <a:srgbClr val="002060"/>
                </a:solidFill>
                <a:effectLst/>
                <a:uLnTx/>
                <a:uFillTx/>
                <a:latin typeface="Optima"/>
                <a:ea typeface="Optima" charset="0"/>
                <a:cs typeface="Optima" charset="0"/>
              </a:rPr>
              <a:t>Record Block/un block</a:t>
            </a:r>
          </a:p>
          <a:p>
            <a:pPr marL="228584" marR="0" lvl="0" indent="-228584" algn="l" defTabSz="914400" rtl="0" eaLnBrk="1" fontAlgn="auto" latinLnBrk="0" hangingPunct="1">
              <a:lnSpc>
                <a:spcPct val="100000"/>
              </a:lnSpc>
              <a:spcBef>
                <a:spcPts val="0"/>
              </a:spcBef>
              <a:spcAft>
                <a:spcPts val="0"/>
              </a:spcAft>
              <a:buClrTx/>
              <a:buSzTx/>
              <a:buFont typeface="Arial"/>
              <a:buChar char="•"/>
              <a:tabLst/>
              <a:defRPr/>
            </a:pPr>
            <a:r>
              <a:rPr kumimoji="0" lang="en-US" sz="1200" b="1" i="0" u="none" strike="noStrike" kern="1200" cap="none" spc="0" normalizeH="0" baseline="0" noProof="0" dirty="0">
                <a:ln>
                  <a:noFill/>
                </a:ln>
                <a:solidFill>
                  <a:srgbClr val="002060"/>
                </a:solidFill>
                <a:effectLst/>
                <a:uLnTx/>
                <a:uFillTx/>
                <a:latin typeface="Optima"/>
                <a:ea typeface="Optima" charset="0"/>
                <a:cs typeface="Optima" charset="0"/>
              </a:rPr>
              <a:t>Value Standardization</a:t>
            </a:r>
          </a:p>
          <a:p>
            <a:pPr marL="228584" marR="0" lvl="0" indent="-228584" algn="l" defTabSz="914400" rtl="0" eaLnBrk="1" fontAlgn="auto" latinLnBrk="0" hangingPunct="1">
              <a:lnSpc>
                <a:spcPct val="100000"/>
              </a:lnSpc>
              <a:spcBef>
                <a:spcPts val="0"/>
              </a:spcBef>
              <a:spcAft>
                <a:spcPts val="0"/>
              </a:spcAft>
              <a:buClrTx/>
              <a:buSzTx/>
              <a:buFont typeface="Arial"/>
              <a:buChar char="•"/>
              <a:tabLst/>
              <a:defRPr/>
            </a:pPr>
            <a:r>
              <a:rPr kumimoji="0" lang="en-US" sz="1200" b="1" i="0" u="none" strike="noStrike" kern="1200" cap="none" spc="0" normalizeH="0" baseline="0" noProof="0" dirty="0">
                <a:ln>
                  <a:noFill/>
                </a:ln>
                <a:solidFill>
                  <a:srgbClr val="002060"/>
                </a:solidFill>
                <a:effectLst/>
                <a:uLnTx/>
                <a:uFillTx/>
                <a:latin typeface="Optima"/>
                <a:ea typeface="Optima" charset="0"/>
                <a:cs typeface="Optima" charset="0"/>
              </a:rPr>
              <a:t>Description Generation</a:t>
            </a:r>
          </a:p>
        </p:txBody>
      </p:sp>
      <p:sp>
        <p:nvSpPr>
          <p:cNvPr id="186" name="TextBox 185">
            <a:extLst>
              <a:ext uri="{FF2B5EF4-FFF2-40B4-BE49-F238E27FC236}">
                <a16:creationId xmlns:a16="http://schemas.microsoft.com/office/drawing/2014/main" id="{5FD9B77F-0120-3B5D-69B5-D513D3021A0B}"/>
              </a:ext>
            </a:extLst>
          </p:cNvPr>
          <p:cNvSpPr txBox="1"/>
          <p:nvPr/>
        </p:nvSpPr>
        <p:spPr>
          <a:xfrm>
            <a:off x="4634360" y="4823927"/>
            <a:ext cx="3991585" cy="461665"/>
          </a:xfrm>
          <a:prstGeom prst="rect">
            <a:avLst/>
          </a:prstGeom>
          <a:noFill/>
        </p:spPr>
        <p:txBody>
          <a:bodyPr wrap="square" rtlCol="0">
            <a:spAutoFit/>
          </a:bodyPr>
          <a:lstStyle/>
          <a:p>
            <a:r>
              <a:rPr lang="en-GB" sz="1800" b="1" dirty="0">
                <a:solidFill>
                  <a:schemeClr val="tx2"/>
                </a:solidFill>
                <a:latin typeface="Optima" panose="02000503060000020004"/>
              </a:rPr>
              <a:t>              </a:t>
            </a:r>
            <a:r>
              <a:rPr lang="en-GB" sz="2400" b="1" dirty="0">
                <a:solidFill>
                  <a:schemeClr val="tx2"/>
                </a:solidFill>
                <a:latin typeface="Optima" panose="02000503060000020004"/>
              </a:rPr>
              <a:t>Output Parameters</a:t>
            </a:r>
            <a:endParaRPr lang="en-IN" sz="2400" b="1" dirty="0">
              <a:solidFill>
                <a:schemeClr val="tx2"/>
              </a:solidFill>
              <a:latin typeface="Optima" panose="02000503060000020004"/>
            </a:endParaRPr>
          </a:p>
        </p:txBody>
      </p:sp>
      <p:grpSp>
        <p:nvGrpSpPr>
          <p:cNvPr id="193" name="Group 192">
            <a:extLst>
              <a:ext uri="{FF2B5EF4-FFF2-40B4-BE49-F238E27FC236}">
                <a16:creationId xmlns:a16="http://schemas.microsoft.com/office/drawing/2014/main" id="{0EE9A5A5-1A04-D835-BC91-2B98788DD6B0}"/>
              </a:ext>
            </a:extLst>
          </p:cNvPr>
          <p:cNvGrpSpPr/>
          <p:nvPr/>
        </p:nvGrpSpPr>
        <p:grpSpPr>
          <a:xfrm>
            <a:off x="1458090" y="1520571"/>
            <a:ext cx="5204410" cy="1916259"/>
            <a:chOff x="1512363" y="1087911"/>
            <a:chExt cx="5172062" cy="2216590"/>
          </a:xfrm>
        </p:grpSpPr>
        <p:pic>
          <p:nvPicPr>
            <p:cNvPr id="47" name="Picture 46" descr="cloud_with_gear_icon.png"/>
            <p:cNvPicPr>
              <a:picLocks noChangeAspect="1"/>
            </p:cNvPicPr>
            <p:nvPr/>
          </p:nvPicPr>
          <p:blipFill>
            <a:blip r:embed="rId18"/>
            <a:stretch>
              <a:fillRect/>
            </a:stretch>
          </p:blipFill>
          <p:spPr>
            <a:xfrm>
              <a:off x="2589816" y="2253097"/>
              <a:ext cx="265917" cy="154975"/>
            </a:xfrm>
            <a:prstGeom prst="rect">
              <a:avLst/>
            </a:prstGeom>
          </p:spPr>
        </p:pic>
        <p:sp>
          <p:nvSpPr>
            <p:cNvPr id="21" name="Cloud Callout 20"/>
            <p:cNvSpPr/>
            <p:nvPr/>
          </p:nvSpPr>
          <p:spPr>
            <a:xfrm>
              <a:off x="3382305" y="1087911"/>
              <a:ext cx="1741225" cy="820462"/>
            </a:xfrm>
            <a:prstGeom prst="cloudCallout">
              <a:avLst>
                <a:gd name="adj1" fmla="val -4619"/>
                <a:gd name="adj2" fmla="val 172976"/>
              </a:avLst>
            </a:prstGeom>
            <a:ln>
              <a:solidFill>
                <a:srgbClr val="1177EC"/>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Optima"/>
                  <a:ea typeface="+mn-ea"/>
                  <a:cs typeface="Optima"/>
                </a:rPr>
                <a:t>Repository Records (PPR)</a:t>
              </a:r>
            </a:p>
          </p:txBody>
        </p:sp>
        <p:grpSp>
          <p:nvGrpSpPr>
            <p:cNvPr id="3" name="Group 2">
              <a:extLst>
                <a:ext uri="{FF2B5EF4-FFF2-40B4-BE49-F238E27FC236}">
                  <a16:creationId xmlns:a16="http://schemas.microsoft.com/office/drawing/2014/main" id="{C6A65B11-FD79-A84A-98BA-C7225CC67EBD}"/>
                </a:ext>
              </a:extLst>
            </p:cNvPr>
            <p:cNvGrpSpPr/>
            <p:nvPr/>
          </p:nvGrpSpPr>
          <p:grpSpPr>
            <a:xfrm>
              <a:off x="1882089" y="2437743"/>
              <a:ext cx="1086258" cy="864663"/>
              <a:chOff x="2817569" y="2573014"/>
              <a:chExt cx="1166558" cy="864663"/>
            </a:xfrm>
          </p:grpSpPr>
          <p:grpSp>
            <p:nvGrpSpPr>
              <p:cNvPr id="22" name="Group 46"/>
              <p:cNvGrpSpPr/>
              <p:nvPr/>
            </p:nvGrpSpPr>
            <p:grpSpPr>
              <a:xfrm>
                <a:off x="2817569" y="2573014"/>
                <a:ext cx="1166558" cy="864663"/>
                <a:chOff x="5181600" y="5181600"/>
                <a:chExt cx="609600" cy="533400"/>
              </a:xfrm>
              <a:solidFill>
                <a:schemeClr val="accent6">
                  <a:lumMod val="75000"/>
                </a:schemeClr>
              </a:solidFill>
            </p:grpSpPr>
            <p:sp>
              <p:nvSpPr>
                <p:cNvPr id="23" name="Curved Left Arrow 22"/>
                <p:cNvSpPr/>
                <p:nvPr/>
              </p:nvSpPr>
              <p:spPr>
                <a:xfrm flipH="1">
                  <a:off x="5181600" y="5181600"/>
                  <a:ext cx="228600" cy="533400"/>
                </a:xfrm>
                <a:prstGeom prst="curvedLef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sp>
              <p:nvSpPr>
                <p:cNvPr id="24" name="Curved Left Arrow 23"/>
                <p:cNvSpPr/>
                <p:nvPr/>
              </p:nvSpPr>
              <p:spPr>
                <a:xfrm flipV="1">
                  <a:off x="5562600" y="5181600"/>
                  <a:ext cx="228600" cy="533400"/>
                </a:xfrm>
                <a:prstGeom prst="curvedLef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grpSp>
          <p:pic>
            <p:nvPicPr>
              <p:cNvPr id="44" name="Picture 43" descr="icon1.png"/>
              <p:cNvPicPr>
                <a:picLocks noChangeAspect="1"/>
              </p:cNvPicPr>
              <p:nvPr/>
            </p:nvPicPr>
            <p:blipFill>
              <a:blip r:embed="rId19"/>
              <a:stretch>
                <a:fillRect/>
              </a:stretch>
            </p:blipFill>
            <p:spPr>
              <a:xfrm>
                <a:off x="2985316" y="2871104"/>
                <a:ext cx="877152" cy="278177"/>
              </a:xfrm>
              <a:prstGeom prst="rect">
                <a:avLst/>
              </a:prstGeom>
            </p:spPr>
          </p:pic>
        </p:grpSp>
        <p:pic>
          <p:nvPicPr>
            <p:cNvPr id="46" name="Picture 45" descr="cloud_with_gear_icon.png"/>
            <p:cNvPicPr>
              <a:picLocks noChangeAspect="1"/>
            </p:cNvPicPr>
            <p:nvPr/>
          </p:nvPicPr>
          <p:blipFill>
            <a:blip r:embed="rId18"/>
            <a:stretch>
              <a:fillRect/>
            </a:stretch>
          </p:blipFill>
          <p:spPr>
            <a:xfrm>
              <a:off x="4334670" y="2036349"/>
              <a:ext cx="265917" cy="154975"/>
            </a:xfrm>
            <a:prstGeom prst="rect">
              <a:avLst/>
            </a:prstGeom>
          </p:spPr>
        </p:pic>
        <p:grpSp>
          <p:nvGrpSpPr>
            <p:cNvPr id="4" name="Group 3">
              <a:extLst>
                <a:ext uri="{FF2B5EF4-FFF2-40B4-BE49-F238E27FC236}">
                  <a16:creationId xmlns:a16="http://schemas.microsoft.com/office/drawing/2014/main" id="{DA6E4461-610A-724F-A334-1C46853F7100}"/>
                </a:ext>
              </a:extLst>
            </p:cNvPr>
            <p:cNvGrpSpPr/>
            <p:nvPr/>
          </p:nvGrpSpPr>
          <p:grpSpPr>
            <a:xfrm>
              <a:off x="3548454" y="2306016"/>
              <a:ext cx="1086258" cy="864663"/>
              <a:chOff x="4337495" y="2599369"/>
              <a:chExt cx="1166558" cy="864663"/>
            </a:xfrm>
          </p:grpSpPr>
          <p:pic>
            <p:nvPicPr>
              <p:cNvPr id="45" name="Picture 44" descr="repository_icon1-1.png"/>
              <p:cNvPicPr>
                <a:picLocks noChangeAspect="1"/>
              </p:cNvPicPr>
              <p:nvPr/>
            </p:nvPicPr>
            <p:blipFill>
              <a:blip r:embed="rId20"/>
              <a:stretch>
                <a:fillRect/>
              </a:stretch>
            </p:blipFill>
            <p:spPr>
              <a:xfrm>
                <a:off x="4622508" y="2851789"/>
                <a:ext cx="620258" cy="344814"/>
              </a:xfrm>
              <a:prstGeom prst="rect">
                <a:avLst/>
              </a:prstGeom>
            </p:spPr>
          </p:pic>
          <p:grpSp>
            <p:nvGrpSpPr>
              <p:cNvPr id="61" name="Group 46"/>
              <p:cNvGrpSpPr/>
              <p:nvPr/>
            </p:nvGrpSpPr>
            <p:grpSpPr>
              <a:xfrm>
                <a:off x="4337495" y="2599369"/>
                <a:ext cx="1166558" cy="864663"/>
                <a:chOff x="5181600" y="5181600"/>
                <a:chExt cx="609600" cy="533400"/>
              </a:xfrm>
              <a:solidFill>
                <a:schemeClr val="accent6">
                  <a:lumMod val="75000"/>
                </a:schemeClr>
              </a:solidFill>
            </p:grpSpPr>
            <p:sp>
              <p:nvSpPr>
                <p:cNvPr id="62" name="Curved Left Arrow 61"/>
                <p:cNvSpPr/>
                <p:nvPr/>
              </p:nvSpPr>
              <p:spPr>
                <a:xfrm flipH="1">
                  <a:off x="5181600" y="5181600"/>
                  <a:ext cx="228600" cy="533400"/>
                </a:xfrm>
                <a:prstGeom prst="curvedLef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sp>
              <p:nvSpPr>
                <p:cNvPr id="63" name="Curved Left Arrow 62"/>
                <p:cNvSpPr/>
                <p:nvPr/>
              </p:nvSpPr>
              <p:spPr>
                <a:xfrm flipV="1">
                  <a:off x="5562600" y="5181600"/>
                  <a:ext cx="228600" cy="533400"/>
                </a:xfrm>
                <a:prstGeom prst="curvedLef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grpSp>
        </p:grpSp>
        <p:sp>
          <p:nvSpPr>
            <p:cNvPr id="139" name="Cloud Callout 20">
              <a:extLst>
                <a:ext uri="{FF2B5EF4-FFF2-40B4-BE49-F238E27FC236}">
                  <a16:creationId xmlns:a16="http://schemas.microsoft.com/office/drawing/2014/main" id="{7B4B9A09-AAB6-AEE7-638B-58EC6292CB0E}"/>
                </a:ext>
              </a:extLst>
            </p:cNvPr>
            <p:cNvSpPr/>
            <p:nvPr/>
          </p:nvSpPr>
          <p:spPr>
            <a:xfrm>
              <a:off x="1512363" y="1306890"/>
              <a:ext cx="1869942" cy="763488"/>
            </a:xfrm>
            <a:prstGeom prst="cloudCallout">
              <a:avLst>
                <a:gd name="adj1" fmla="val -4619"/>
                <a:gd name="adj2" fmla="val 172976"/>
              </a:avLst>
            </a:prstGeom>
            <a:ln>
              <a:solidFill>
                <a:srgbClr val="1177EC"/>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Optima"/>
                  <a:ea typeface="+mn-ea"/>
                  <a:cs typeface="Optima"/>
                </a:rPr>
                <a:t>Master Data Dictionary (PPO)</a:t>
              </a:r>
            </a:p>
          </p:txBody>
        </p:sp>
        <p:sp>
          <p:nvSpPr>
            <p:cNvPr id="187" name="Cloud Callout 20">
              <a:extLst>
                <a:ext uri="{FF2B5EF4-FFF2-40B4-BE49-F238E27FC236}">
                  <a16:creationId xmlns:a16="http://schemas.microsoft.com/office/drawing/2014/main" id="{37A676F4-A431-51C8-E9F6-2B9A5DAB190C}"/>
                </a:ext>
              </a:extLst>
            </p:cNvPr>
            <p:cNvSpPr/>
            <p:nvPr/>
          </p:nvSpPr>
          <p:spPr>
            <a:xfrm>
              <a:off x="4943200" y="1371259"/>
              <a:ext cx="1741225" cy="820462"/>
            </a:xfrm>
            <a:prstGeom prst="cloudCallout">
              <a:avLst>
                <a:gd name="adj1" fmla="val -4619"/>
                <a:gd name="adj2" fmla="val 172976"/>
              </a:avLst>
            </a:prstGeom>
            <a:ln>
              <a:solidFill>
                <a:srgbClr val="1177EC"/>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Optima"/>
                  <a:ea typeface="+mn-ea"/>
                  <a:cs typeface="Optima"/>
                </a:rPr>
                <a:t>Auto Structure Algorithms/AI API</a:t>
              </a:r>
            </a:p>
          </p:txBody>
        </p:sp>
        <p:pic>
          <p:nvPicPr>
            <p:cNvPr id="188" name="Picture 187" descr="cloud_with_gear_icon.png">
              <a:extLst>
                <a:ext uri="{FF2B5EF4-FFF2-40B4-BE49-F238E27FC236}">
                  <a16:creationId xmlns:a16="http://schemas.microsoft.com/office/drawing/2014/main" id="{10632C16-7C02-5AC5-3384-B52FA87FB9B1}"/>
                </a:ext>
              </a:extLst>
            </p:cNvPr>
            <p:cNvPicPr>
              <a:picLocks noChangeAspect="1"/>
            </p:cNvPicPr>
            <p:nvPr/>
          </p:nvPicPr>
          <p:blipFill>
            <a:blip r:embed="rId18"/>
            <a:stretch>
              <a:fillRect/>
            </a:stretch>
          </p:blipFill>
          <p:spPr>
            <a:xfrm>
              <a:off x="5938366" y="2234275"/>
              <a:ext cx="265917" cy="154975"/>
            </a:xfrm>
            <a:prstGeom prst="rect">
              <a:avLst/>
            </a:prstGeom>
          </p:spPr>
        </p:pic>
        <p:sp>
          <p:nvSpPr>
            <p:cNvPr id="190" name="Curved Left Arrow 61">
              <a:extLst>
                <a:ext uri="{FF2B5EF4-FFF2-40B4-BE49-F238E27FC236}">
                  <a16:creationId xmlns:a16="http://schemas.microsoft.com/office/drawing/2014/main" id="{87598B4F-4682-C313-DAD1-5F34A5873D3C}"/>
                </a:ext>
              </a:extLst>
            </p:cNvPr>
            <p:cNvSpPr/>
            <p:nvPr/>
          </p:nvSpPr>
          <p:spPr>
            <a:xfrm flipH="1">
              <a:off x="5177247" y="2439838"/>
              <a:ext cx="407347" cy="864663"/>
            </a:xfrm>
            <a:prstGeom prst="curvedLef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sp>
          <p:nvSpPr>
            <p:cNvPr id="191" name="Curved Left Arrow 62">
              <a:extLst>
                <a:ext uri="{FF2B5EF4-FFF2-40B4-BE49-F238E27FC236}">
                  <a16:creationId xmlns:a16="http://schemas.microsoft.com/office/drawing/2014/main" id="{00056404-CFD9-D0AE-6D11-0629B6B4774B}"/>
                </a:ext>
              </a:extLst>
            </p:cNvPr>
            <p:cNvSpPr/>
            <p:nvPr/>
          </p:nvSpPr>
          <p:spPr>
            <a:xfrm flipV="1">
              <a:off x="5856158" y="2439838"/>
              <a:ext cx="407347" cy="864663"/>
            </a:xfrm>
            <a:prstGeom prst="curvedLef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pic>
          <p:nvPicPr>
            <p:cNvPr id="192" name="Picture 191">
              <a:extLst>
                <a:ext uri="{FF2B5EF4-FFF2-40B4-BE49-F238E27FC236}">
                  <a16:creationId xmlns:a16="http://schemas.microsoft.com/office/drawing/2014/main" id="{0DC701D4-05EE-A8D7-9598-EA474C449714}"/>
                </a:ext>
              </a:extLst>
            </p:cNvPr>
            <p:cNvPicPr>
              <a:picLocks noChangeAspect="1"/>
            </p:cNvPicPr>
            <p:nvPr/>
          </p:nvPicPr>
          <p:blipFill>
            <a:blip r:embed="rId21"/>
            <a:stretch>
              <a:fillRect/>
            </a:stretch>
          </p:blipFill>
          <p:spPr>
            <a:xfrm>
              <a:off x="5392549" y="2597313"/>
              <a:ext cx="560193" cy="560193"/>
            </a:xfrm>
            <a:prstGeom prst="rect">
              <a:avLst/>
            </a:prstGeom>
          </p:spPr>
        </p:pic>
      </p:grpSp>
      <p:grpSp>
        <p:nvGrpSpPr>
          <p:cNvPr id="194" name="Group 193">
            <a:extLst>
              <a:ext uri="{FF2B5EF4-FFF2-40B4-BE49-F238E27FC236}">
                <a16:creationId xmlns:a16="http://schemas.microsoft.com/office/drawing/2014/main" id="{02AC7DFA-8516-8632-DDB0-18A837E7386F}"/>
              </a:ext>
            </a:extLst>
          </p:cNvPr>
          <p:cNvGrpSpPr/>
          <p:nvPr/>
        </p:nvGrpSpPr>
        <p:grpSpPr>
          <a:xfrm>
            <a:off x="7059561" y="1316655"/>
            <a:ext cx="5172062" cy="1689071"/>
            <a:chOff x="1512363" y="1087911"/>
            <a:chExt cx="5172062" cy="2216590"/>
          </a:xfrm>
        </p:grpSpPr>
        <p:pic>
          <p:nvPicPr>
            <p:cNvPr id="195" name="Picture 194" descr="cloud_with_gear_icon.png">
              <a:extLst>
                <a:ext uri="{FF2B5EF4-FFF2-40B4-BE49-F238E27FC236}">
                  <a16:creationId xmlns:a16="http://schemas.microsoft.com/office/drawing/2014/main" id="{7344B7F2-2486-EAA0-EF90-58C27A866C7C}"/>
                </a:ext>
              </a:extLst>
            </p:cNvPr>
            <p:cNvPicPr>
              <a:picLocks noChangeAspect="1"/>
            </p:cNvPicPr>
            <p:nvPr/>
          </p:nvPicPr>
          <p:blipFill>
            <a:blip r:embed="rId18"/>
            <a:stretch>
              <a:fillRect/>
            </a:stretch>
          </p:blipFill>
          <p:spPr>
            <a:xfrm>
              <a:off x="2589816" y="2253097"/>
              <a:ext cx="265917" cy="154975"/>
            </a:xfrm>
            <a:prstGeom prst="rect">
              <a:avLst/>
            </a:prstGeom>
          </p:spPr>
        </p:pic>
        <p:sp>
          <p:nvSpPr>
            <p:cNvPr id="196" name="Cloud Callout 20">
              <a:extLst>
                <a:ext uri="{FF2B5EF4-FFF2-40B4-BE49-F238E27FC236}">
                  <a16:creationId xmlns:a16="http://schemas.microsoft.com/office/drawing/2014/main" id="{D4722478-584E-61B0-4150-FC8776E2F5EA}"/>
                </a:ext>
              </a:extLst>
            </p:cNvPr>
            <p:cNvSpPr/>
            <p:nvPr/>
          </p:nvSpPr>
          <p:spPr>
            <a:xfrm>
              <a:off x="3382305" y="1087911"/>
              <a:ext cx="1741225" cy="820462"/>
            </a:xfrm>
            <a:prstGeom prst="cloudCallout">
              <a:avLst>
                <a:gd name="adj1" fmla="val -4619"/>
                <a:gd name="adj2" fmla="val 172976"/>
              </a:avLst>
            </a:prstGeom>
            <a:ln>
              <a:solidFill>
                <a:srgbClr val="1177EC"/>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Optima"/>
                  <a:ea typeface="+mn-ea"/>
                  <a:cs typeface="Optima"/>
                </a:rPr>
                <a:t>Repository Records (PPR) </a:t>
              </a:r>
            </a:p>
          </p:txBody>
        </p:sp>
        <p:grpSp>
          <p:nvGrpSpPr>
            <p:cNvPr id="197" name="Group 196">
              <a:extLst>
                <a:ext uri="{FF2B5EF4-FFF2-40B4-BE49-F238E27FC236}">
                  <a16:creationId xmlns:a16="http://schemas.microsoft.com/office/drawing/2014/main" id="{CFA835E2-156D-BA90-BEAB-BE159ED0EE41}"/>
                </a:ext>
              </a:extLst>
            </p:cNvPr>
            <p:cNvGrpSpPr/>
            <p:nvPr/>
          </p:nvGrpSpPr>
          <p:grpSpPr>
            <a:xfrm>
              <a:off x="1882089" y="2437743"/>
              <a:ext cx="1086258" cy="864663"/>
              <a:chOff x="2817569" y="2573014"/>
              <a:chExt cx="1166558" cy="864663"/>
            </a:xfrm>
          </p:grpSpPr>
          <p:grpSp>
            <p:nvGrpSpPr>
              <p:cNvPr id="210" name="Group 46">
                <a:extLst>
                  <a:ext uri="{FF2B5EF4-FFF2-40B4-BE49-F238E27FC236}">
                    <a16:creationId xmlns:a16="http://schemas.microsoft.com/office/drawing/2014/main" id="{63EEB718-2875-882A-51F3-D0F7607503F1}"/>
                  </a:ext>
                </a:extLst>
              </p:cNvPr>
              <p:cNvGrpSpPr/>
              <p:nvPr/>
            </p:nvGrpSpPr>
            <p:grpSpPr>
              <a:xfrm>
                <a:off x="2817569" y="2573014"/>
                <a:ext cx="1166558" cy="864663"/>
                <a:chOff x="5181600" y="5181600"/>
                <a:chExt cx="609600" cy="533400"/>
              </a:xfrm>
              <a:solidFill>
                <a:schemeClr val="accent6">
                  <a:lumMod val="75000"/>
                </a:schemeClr>
              </a:solidFill>
            </p:grpSpPr>
            <p:sp>
              <p:nvSpPr>
                <p:cNvPr id="212" name="Curved Left Arrow 22">
                  <a:extLst>
                    <a:ext uri="{FF2B5EF4-FFF2-40B4-BE49-F238E27FC236}">
                      <a16:creationId xmlns:a16="http://schemas.microsoft.com/office/drawing/2014/main" id="{C5485AF3-C6C2-E758-49C7-FF8B7AE552CF}"/>
                    </a:ext>
                  </a:extLst>
                </p:cNvPr>
                <p:cNvSpPr/>
                <p:nvPr/>
              </p:nvSpPr>
              <p:spPr>
                <a:xfrm flipH="1">
                  <a:off x="5181600" y="5181600"/>
                  <a:ext cx="228600" cy="533400"/>
                </a:xfrm>
                <a:prstGeom prst="curvedLef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sp>
              <p:nvSpPr>
                <p:cNvPr id="213" name="Curved Left Arrow 23">
                  <a:extLst>
                    <a:ext uri="{FF2B5EF4-FFF2-40B4-BE49-F238E27FC236}">
                      <a16:creationId xmlns:a16="http://schemas.microsoft.com/office/drawing/2014/main" id="{92D0BEFE-B41F-32D9-4068-C6EBBB88402F}"/>
                    </a:ext>
                  </a:extLst>
                </p:cNvPr>
                <p:cNvSpPr/>
                <p:nvPr/>
              </p:nvSpPr>
              <p:spPr>
                <a:xfrm flipV="1">
                  <a:off x="5562600" y="5181600"/>
                  <a:ext cx="228600" cy="533400"/>
                </a:xfrm>
                <a:prstGeom prst="curvedLef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grpSp>
          <p:pic>
            <p:nvPicPr>
              <p:cNvPr id="211" name="Picture 210" descr="icon1.png">
                <a:extLst>
                  <a:ext uri="{FF2B5EF4-FFF2-40B4-BE49-F238E27FC236}">
                    <a16:creationId xmlns:a16="http://schemas.microsoft.com/office/drawing/2014/main" id="{994FE735-D13C-1F96-060F-0B132FA0BB54}"/>
                  </a:ext>
                </a:extLst>
              </p:cNvPr>
              <p:cNvPicPr>
                <a:picLocks noChangeAspect="1"/>
              </p:cNvPicPr>
              <p:nvPr/>
            </p:nvPicPr>
            <p:blipFill>
              <a:blip r:embed="rId19"/>
              <a:stretch>
                <a:fillRect/>
              </a:stretch>
            </p:blipFill>
            <p:spPr>
              <a:xfrm>
                <a:off x="2985316" y="2871104"/>
                <a:ext cx="877152" cy="278177"/>
              </a:xfrm>
              <a:prstGeom prst="rect">
                <a:avLst/>
              </a:prstGeom>
            </p:spPr>
          </p:pic>
        </p:grpSp>
        <p:pic>
          <p:nvPicPr>
            <p:cNvPr id="198" name="Picture 197" descr="cloud_with_gear_icon.png">
              <a:extLst>
                <a:ext uri="{FF2B5EF4-FFF2-40B4-BE49-F238E27FC236}">
                  <a16:creationId xmlns:a16="http://schemas.microsoft.com/office/drawing/2014/main" id="{7301A710-33D7-F6DB-1A97-C40F1C0F4E26}"/>
                </a:ext>
              </a:extLst>
            </p:cNvPr>
            <p:cNvPicPr>
              <a:picLocks noChangeAspect="1"/>
            </p:cNvPicPr>
            <p:nvPr/>
          </p:nvPicPr>
          <p:blipFill>
            <a:blip r:embed="rId18"/>
            <a:stretch>
              <a:fillRect/>
            </a:stretch>
          </p:blipFill>
          <p:spPr>
            <a:xfrm>
              <a:off x="4334670" y="2036349"/>
              <a:ext cx="265917" cy="154975"/>
            </a:xfrm>
            <a:prstGeom prst="rect">
              <a:avLst/>
            </a:prstGeom>
          </p:spPr>
        </p:pic>
        <p:grpSp>
          <p:nvGrpSpPr>
            <p:cNvPr id="199" name="Group 198">
              <a:extLst>
                <a:ext uri="{FF2B5EF4-FFF2-40B4-BE49-F238E27FC236}">
                  <a16:creationId xmlns:a16="http://schemas.microsoft.com/office/drawing/2014/main" id="{11A0691A-C36A-D571-3585-ECEE4263FDD0}"/>
                </a:ext>
              </a:extLst>
            </p:cNvPr>
            <p:cNvGrpSpPr/>
            <p:nvPr/>
          </p:nvGrpSpPr>
          <p:grpSpPr>
            <a:xfrm>
              <a:off x="3548454" y="2306016"/>
              <a:ext cx="1086258" cy="864663"/>
              <a:chOff x="4337495" y="2599369"/>
              <a:chExt cx="1166558" cy="864663"/>
            </a:xfrm>
          </p:grpSpPr>
          <p:pic>
            <p:nvPicPr>
              <p:cNvPr id="206" name="Picture 205" descr="repository_icon1-1.png">
                <a:extLst>
                  <a:ext uri="{FF2B5EF4-FFF2-40B4-BE49-F238E27FC236}">
                    <a16:creationId xmlns:a16="http://schemas.microsoft.com/office/drawing/2014/main" id="{4A602E9B-2417-40C9-1BBD-4846793E7F7B}"/>
                  </a:ext>
                </a:extLst>
              </p:cNvPr>
              <p:cNvPicPr>
                <a:picLocks noChangeAspect="1"/>
              </p:cNvPicPr>
              <p:nvPr/>
            </p:nvPicPr>
            <p:blipFill>
              <a:blip r:embed="rId20"/>
              <a:stretch>
                <a:fillRect/>
              </a:stretch>
            </p:blipFill>
            <p:spPr>
              <a:xfrm>
                <a:off x="4622508" y="2851789"/>
                <a:ext cx="620258" cy="344814"/>
              </a:xfrm>
              <a:prstGeom prst="rect">
                <a:avLst/>
              </a:prstGeom>
            </p:spPr>
          </p:pic>
          <p:grpSp>
            <p:nvGrpSpPr>
              <p:cNvPr id="207" name="Group 46">
                <a:extLst>
                  <a:ext uri="{FF2B5EF4-FFF2-40B4-BE49-F238E27FC236}">
                    <a16:creationId xmlns:a16="http://schemas.microsoft.com/office/drawing/2014/main" id="{490E70F7-6A2E-3832-8688-880310F279B9}"/>
                  </a:ext>
                </a:extLst>
              </p:cNvPr>
              <p:cNvGrpSpPr/>
              <p:nvPr/>
            </p:nvGrpSpPr>
            <p:grpSpPr>
              <a:xfrm>
                <a:off x="4337495" y="2599369"/>
                <a:ext cx="1166558" cy="864663"/>
                <a:chOff x="5181600" y="5181600"/>
                <a:chExt cx="609600" cy="533400"/>
              </a:xfrm>
              <a:solidFill>
                <a:schemeClr val="accent6">
                  <a:lumMod val="75000"/>
                </a:schemeClr>
              </a:solidFill>
            </p:grpSpPr>
            <p:sp>
              <p:nvSpPr>
                <p:cNvPr id="208" name="Curved Left Arrow 61">
                  <a:extLst>
                    <a:ext uri="{FF2B5EF4-FFF2-40B4-BE49-F238E27FC236}">
                      <a16:creationId xmlns:a16="http://schemas.microsoft.com/office/drawing/2014/main" id="{8443616B-C9F1-CC6A-2F64-8E8411166D0E}"/>
                    </a:ext>
                  </a:extLst>
                </p:cNvPr>
                <p:cNvSpPr/>
                <p:nvPr/>
              </p:nvSpPr>
              <p:spPr>
                <a:xfrm flipH="1">
                  <a:off x="5181600" y="5181600"/>
                  <a:ext cx="228600" cy="533400"/>
                </a:xfrm>
                <a:prstGeom prst="curvedLef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sp>
              <p:nvSpPr>
                <p:cNvPr id="209" name="Curved Left Arrow 62">
                  <a:extLst>
                    <a:ext uri="{FF2B5EF4-FFF2-40B4-BE49-F238E27FC236}">
                      <a16:creationId xmlns:a16="http://schemas.microsoft.com/office/drawing/2014/main" id="{88A303A7-7FB5-3EC9-266D-AD7E0D564CDA}"/>
                    </a:ext>
                  </a:extLst>
                </p:cNvPr>
                <p:cNvSpPr/>
                <p:nvPr/>
              </p:nvSpPr>
              <p:spPr>
                <a:xfrm flipV="1">
                  <a:off x="5562600" y="5181600"/>
                  <a:ext cx="228600" cy="533400"/>
                </a:xfrm>
                <a:prstGeom prst="curvedLef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grpSp>
        </p:grpSp>
        <p:sp>
          <p:nvSpPr>
            <p:cNvPr id="200" name="Cloud Callout 20">
              <a:extLst>
                <a:ext uri="{FF2B5EF4-FFF2-40B4-BE49-F238E27FC236}">
                  <a16:creationId xmlns:a16="http://schemas.microsoft.com/office/drawing/2014/main" id="{A6032B00-B5DF-1C64-0F9F-1781CB8D3C03}"/>
                </a:ext>
              </a:extLst>
            </p:cNvPr>
            <p:cNvSpPr/>
            <p:nvPr/>
          </p:nvSpPr>
          <p:spPr>
            <a:xfrm>
              <a:off x="1512363" y="1306890"/>
              <a:ext cx="1869942" cy="763488"/>
            </a:xfrm>
            <a:prstGeom prst="cloudCallout">
              <a:avLst>
                <a:gd name="adj1" fmla="val -4619"/>
                <a:gd name="adj2" fmla="val 172976"/>
              </a:avLst>
            </a:prstGeom>
            <a:ln>
              <a:solidFill>
                <a:srgbClr val="1177EC"/>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Optima"/>
                  <a:ea typeface="+mn-ea"/>
                  <a:cs typeface="Optima"/>
                </a:rPr>
                <a:t>Master Data Dictionary (PPO)</a:t>
              </a:r>
            </a:p>
          </p:txBody>
        </p:sp>
        <p:sp>
          <p:nvSpPr>
            <p:cNvPr id="201" name="Cloud Callout 20">
              <a:extLst>
                <a:ext uri="{FF2B5EF4-FFF2-40B4-BE49-F238E27FC236}">
                  <a16:creationId xmlns:a16="http://schemas.microsoft.com/office/drawing/2014/main" id="{06046C78-638F-FF24-F35A-89DF5099C386}"/>
                </a:ext>
              </a:extLst>
            </p:cNvPr>
            <p:cNvSpPr/>
            <p:nvPr/>
          </p:nvSpPr>
          <p:spPr>
            <a:xfrm>
              <a:off x="4943200" y="1371259"/>
              <a:ext cx="1741225" cy="820462"/>
            </a:xfrm>
            <a:prstGeom prst="cloudCallout">
              <a:avLst>
                <a:gd name="adj1" fmla="val -4619"/>
                <a:gd name="adj2" fmla="val 172976"/>
              </a:avLst>
            </a:prstGeom>
            <a:ln>
              <a:solidFill>
                <a:srgbClr val="1177EC"/>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Optima"/>
                  <a:ea typeface="+mn-ea"/>
                  <a:cs typeface="Optima"/>
                </a:rPr>
                <a:t>Auto Structure Algorithms/AI API</a:t>
              </a:r>
            </a:p>
          </p:txBody>
        </p:sp>
        <p:pic>
          <p:nvPicPr>
            <p:cNvPr id="202" name="Picture 201" descr="cloud_with_gear_icon.png">
              <a:extLst>
                <a:ext uri="{FF2B5EF4-FFF2-40B4-BE49-F238E27FC236}">
                  <a16:creationId xmlns:a16="http://schemas.microsoft.com/office/drawing/2014/main" id="{10C9E857-9359-F05B-96E0-BD4AB88B0167}"/>
                </a:ext>
              </a:extLst>
            </p:cNvPr>
            <p:cNvPicPr>
              <a:picLocks noChangeAspect="1"/>
            </p:cNvPicPr>
            <p:nvPr/>
          </p:nvPicPr>
          <p:blipFill>
            <a:blip r:embed="rId18"/>
            <a:stretch>
              <a:fillRect/>
            </a:stretch>
          </p:blipFill>
          <p:spPr>
            <a:xfrm>
              <a:off x="5938366" y="2234275"/>
              <a:ext cx="265917" cy="154975"/>
            </a:xfrm>
            <a:prstGeom prst="rect">
              <a:avLst/>
            </a:prstGeom>
          </p:spPr>
        </p:pic>
        <p:sp>
          <p:nvSpPr>
            <p:cNvPr id="203" name="Curved Left Arrow 61">
              <a:extLst>
                <a:ext uri="{FF2B5EF4-FFF2-40B4-BE49-F238E27FC236}">
                  <a16:creationId xmlns:a16="http://schemas.microsoft.com/office/drawing/2014/main" id="{341CEAD4-7A53-D1B8-6AA1-1081DC716108}"/>
                </a:ext>
              </a:extLst>
            </p:cNvPr>
            <p:cNvSpPr/>
            <p:nvPr/>
          </p:nvSpPr>
          <p:spPr>
            <a:xfrm flipH="1">
              <a:off x="5177247" y="2439838"/>
              <a:ext cx="407347" cy="864663"/>
            </a:xfrm>
            <a:prstGeom prst="curvedLef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sp>
          <p:nvSpPr>
            <p:cNvPr id="204" name="Curved Left Arrow 62">
              <a:extLst>
                <a:ext uri="{FF2B5EF4-FFF2-40B4-BE49-F238E27FC236}">
                  <a16:creationId xmlns:a16="http://schemas.microsoft.com/office/drawing/2014/main" id="{F4BBA7E7-72C2-C2FB-59C0-75D5E31A9164}"/>
                </a:ext>
              </a:extLst>
            </p:cNvPr>
            <p:cNvSpPr/>
            <p:nvPr/>
          </p:nvSpPr>
          <p:spPr>
            <a:xfrm flipV="1">
              <a:off x="5856158" y="2439838"/>
              <a:ext cx="407347" cy="864663"/>
            </a:xfrm>
            <a:prstGeom prst="curvedLef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Optima"/>
                <a:ea typeface="+mn-ea"/>
                <a:cs typeface="Calibri"/>
              </a:endParaRPr>
            </a:p>
          </p:txBody>
        </p:sp>
        <p:pic>
          <p:nvPicPr>
            <p:cNvPr id="205" name="Picture 204">
              <a:extLst>
                <a:ext uri="{FF2B5EF4-FFF2-40B4-BE49-F238E27FC236}">
                  <a16:creationId xmlns:a16="http://schemas.microsoft.com/office/drawing/2014/main" id="{57DCF8EA-DF85-A461-CB53-3DBF1E007BF2}"/>
                </a:ext>
              </a:extLst>
            </p:cNvPr>
            <p:cNvPicPr>
              <a:picLocks noChangeAspect="1"/>
            </p:cNvPicPr>
            <p:nvPr/>
          </p:nvPicPr>
          <p:blipFill>
            <a:blip r:embed="rId21"/>
            <a:stretch>
              <a:fillRect/>
            </a:stretch>
          </p:blipFill>
          <p:spPr>
            <a:xfrm>
              <a:off x="5392549" y="2597313"/>
              <a:ext cx="560193" cy="560193"/>
            </a:xfrm>
            <a:prstGeom prst="rect">
              <a:avLst/>
            </a:prstGeom>
          </p:spPr>
        </p:pic>
      </p:grpSp>
      <p:cxnSp>
        <p:nvCxnSpPr>
          <p:cNvPr id="221" name="Straight Connector 220">
            <a:extLst>
              <a:ext uri="{FF2B5EF4-FFF2-40B4-BE49-F238E27FC236}">
                <a16:creationId xmlns:a16="http://schemas.microsoft.com/office/drawing/2014/main" id="{AD84C444-3914-BC57-CD7A-42DD6E92EA7B}"/>
              </a:ext>
            </a:extLst>
          </p:cNvPr>
          <p:cNvCxnSpPr>
            <a:cxnSpLocks/>
          </p:cNvCxnSpPr>
          <p:nvPr/>
        </p:nvCxnSpPr>
        <p:spPr>
          <a:xfrm>
            <a:off x="6792843" y="1448980"/>
            <a:ext cx="0" cy="3517518"/>
          </a:xfrm>
          <a:prstGeom prst="line">
            <a:avLst/>
          </a:prstGeom>
          <a:ln/>
        </p:spPr>
        <p:style>
          <a:lnRef idx="2">
            <a:schemeClr val="accent1"/>
          </a:lnRef>
          <a:fillRef idx="0">
            <a:schemeClr val="accent1"/>
          </a:fillRef>
          <a:effectRef idx="1">
            <a:schemeClr val="accent1"/>
          </a:effectRef>
          <a:fontRef idx="minor">
            <a:schemeClr val="tx1"/>
          </a:fontRef>
        </p:style>
      </p:cxnSp>
      <p:pic>
        <p:nvPicPr>
          <p:cNvPr id="237" name="Picture 236">
            <a:extLst>
              <a:ext uri="{FF2B5EF4-FFF2-40B4-BE49-F238E27FC236}">
                <a16:creationId xmlns:a16="http://schemas.microsoft.com/office/drawing/2014/main" id="{949A7C2B-7A9C-4C96-1B16-DABA1ED4822A}"/>
              </a:ext>
            </a:extLst>
          </p:cNvPr>
          <p:cNvPicPr>
            <a:picLocks noChangeAspect="1"/>
          </p:cNvPicPr>
          <p:nvPr/>
        </p:nvPicPr>
        <p:blipFill>
          <a:blip r:embed="rId2"/>
          <a:stretch>
            <a:fillRect/>
          </a:stretch>
        </p:blipFill>
        <p:spPr>
          <a:xfrm flipV="1">
            <a:off x="10818299" y="3986905"/>
            <a:ext cx="257125" cy="268684"/>
          </a:xfrm>
          <a:prstGeom prst="rect">
            <a:avLst/>
          </a:prstGeom>
        </p:spPr>
      </p:pic>
      <p:cxnSp>
        <p:nvCxnSpPr>
          <p:cNvPr id="7" name="Straight Connector 6">
            <a:extLst>
              <a:ext uri="{FF2B5EF4-FFF2-40B4-BE49-F238E27FC236}">
                <a16:creationId xmlns:a16="http://schemas.microsoft.com/office/drawing/2014/main" id="{48BC5C3F-7EA7-6943-2E2F-40C06A36E2E9}"/>
              </a:ext>
            </a:extLst>
          </p:cNvPr>
          <p:cNvCxnSpPr>
            <a:cxnSpLocks/>
            <a:endCxn id="171" idx="1"/>
          </p:cNvCxnSpPr>
          <p:nvPr/>
        </p:nvCxnSpPr>
        <p:spPr>
          <a:xfrm>
            <a:off x="1579899" y="5332100"/>
            <a:ext cx="9886429" cy="66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B2F2EFE-E804-2E92-3EF5-8B68FB6D107C}"/>
              </a:ext>
            </a:extLst>
          </p:cNvPr>
          <p:cNvCxnSpPr>
            <a:stCxn id="18" idx="3"/>
          </p:cNvCxnSpPr>
          <p:nvPr/>
        </p:nvCxnSpPr>
        <p:spPr>
          <a:xfrm>
            <a:off x="3991884" y="4765069"/>
            <a:ext cx="1744345" cy="567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3CBCF38-E71B-6347-732B-A60E12633B12}"/>
              </a:ext>
            </a:extLst>
          </p:cNvPr>
          <p:cNvCxnSpPr>
            <a:cxnSpLocks/>
          </p:cNvCxnSpPr>
          <p:nvPr/>
        </p:nvCxnSpPr>
        <p:spPr>
          <a:xfrm flipH="1">
            <a:off x="7862592" y="4683735"/>
            <a:ext cx="1317248" cy="6483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728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3"/>
                                        </p:tgtEl>
                                        <p:attrNameLst>
                                          <p:attrName>style.visibility</p:attrName>
                                        </p:attrNameLst>
                                      </p:cBhvr>
                                      <p:to>
                                        <p:strVal val="visible"/>
                                      </p:to>
                                    </p:set>
                                    <p:anim calcmode="lin" valueType="num">
                                      <p:cBhvr additive="base">
                                        <p:cTn id="7" dur="500" fill="hold"/>
                                        <p:tgtEl>
                                          <p:spTgt spid="123"/>
                                        </p:tgtEl>
                                        <p:attrNameLst>
                                          <p:attrName>ppt_x</p:attrName>
                                        </p:attrNameLst>
                                      </p:cBhvr>
                                      <p:tavLst>
                                        <p:tav tm="0">
                                          <p:val>
                                            <p:strVal val="#ppt_x"/>
                                          </p:val>
                                        </p:tav>
                                        <p:tav tm="100000">
                                          <p:val>
                                            <p:strVal val="#ppt_x"/>
                                          </p:val>
                                        </p:tav>
                                      </p:tavLst>
                                    </p:anim>
                                    <p:anim calcmode="lin" valueType="num">
                                      <p:cBhvr additive="base">
                                        <p:cTn id="8" dur="500" fill="hold"/>
                                        <p:tgtEl>
                                          <p:spTgt spid="1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 calcmode="lin" valueType="num">
                                      <p:cBhvr additive="base">
                                        <p:cTn id="17" dur="500" fill="hold"/>
                                        <p:tgtEl>
                                          <p:spTgt spid="109"/>
                                        </p:tgtEl>
                                        <p:attrNameLst>
                                          <p:attrName>ppt_x</p:attrName>
                                        </p:attrNameLst>
                                      </p:cBhvr>
                                      <p:tavLst>
                                        <p:tav tm="0">
                                          <p:val>
                                            <p:strVal val="#ppt_x"/>
                                          </p:val>
                                        </p:tav>
                                        <p:tav tm="100000">
                                          <p:val>
                                            <p:strVal val="#ppt_x"/>
                                          </p:val>
                                        </p:tav>
                                      </p:tavLst>
                                    </p:anim>
                                    <p:anim calcmode="lin" valueType="num">
                                      <p:cBhvr additive="base">
                                        <p:cTn id="18" dur="500" fill="hold"/>
                                        <p:tgtEl>
                                          <p:spTgt spid="10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0"/>
                                        </p:tgtEl>
                                        <p:attrNameLst>
                                          <p:attrName>style.visibility</p:attrName>
                                        </p:attrNameLst>
                                      </p:cBhvr>
                                      <p:to>
                                        <p:strVal val="visible"/>
                                      </p:to>
                                    </p:set>
                                    <p:anim calcmode="lin" valueType="num">
                                      <p:cBhvr additive="base">
                                        <p:cTn id="21" dur="500" fill="hold"/>
                                        <p:tgtEl>
                                          <p:spTgt spid="110"/>
                                        </p:tgtEl>
                                        <p:attrNameLst>
                                          <p:attrName>ppt_x</p:attrName>
                                        </p:attrNameLst>
                                      </p:cBhvr>
                                      <p:tavLst>
                                        <p:tav tm="0">
                                          <p:val>
                                            <p:strVal val="#ppt_x"/>
                                          </p:val>
                                        </p:tav>
                                        <p:tav tm="100000">
                                          <p:val>
                                            <p:strVal val="#ppt_x"/>
                                          </p:val>
                                        </p:tav>
                                      </p:tavLst>
                                    </p:anim>
                                    <p:anim calcmode="lin" valueType="num">
                                      <p:cBhvr additive="base">
                                        <p:cTn id="22" dur="500" fill="hold"/>
                                        <p:tgtEl>
                                          <p:spTgt spid="11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3"/>
                                        </p:tgtEl>
                                        <p:attrNameLst>
                                          <p:attrName>style.visibility</p:attrName>
                                        </p:attrNameLst>
                                      </p:cBhvr>
                                      <p:to>
                                        <p:strVal val="visible"/>
                                      </p:to>
                                    </p:set>
                                    <p:anim calcmode="lin" valueType="num">
                                      <p:cBhvr additive="base">
                                        <p:cTn id="25" dur="500" fill="hold"/>
                                        <p:tgtEl>
                                          <p:spTgt spid="113"/>
                                        </p:tgtEl>
                                        <p:attrNameLst>
                                          <p:attrName>ppt_x</p:attrName>
                                        </p:attrNameLst>
                                      </p:cBhvr>
                                      <p:tavLst>
                                        <p:tav tm="0">
                                          <p:val>
                                            <p:strVal val="#ppt_x"/>
                                          </p:val>
                                        </p:tav>
                                        <p:tav tm="100000">
                                          <p:val>
                                            <p:strVal val="#ppt_x"/>
                                          </p:val>
                                        </p:tav>
                                      </p:tavLst>
                                    </p:anim>
                                    <p:anim calcmode="lin" valueType="num">
                                      <p:cBhvr additive="base">
                                        <p:cTn id="26" dur="500" fill="hold"/>
                                        <p:tgtEl>
                                          <p:spTgt spid="1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1"/>
                                        </p:tgtEl>
                                        <p:attrNameLst>
                                          <p:attrName>style.visibility</p:attrName>
                                        </p:attrNameLst>
                                      </p:cBhvr>
                                      <p:to>
                                        <p:strVal val="visible"/>
                                      </p:to>
                                    </p:set>
                                    <p:anim calcmode="lin" valueType="num">
                                      <p:cBhvr additive="base">
                                        <p:cTn id="29" dur="500" fill="hold"/>
                                        <p:tgtEl>
                                          <p:spTgt spid="111"/>
                                        </p:tgtEl>
                                        <p:attrNameLst>
                                          <p:attrName>ppt_x</p:attrName>
                                        </p:attrNameLst>
                                      </p:cBhvr>
                                      <p:tavLst>
                                        <p:tav tm="0">
                                          <p:val>
                                            <p:strVal val="#ppt_x"/>
                                          </p:val>
                                        </p:tav>
                                        <p:tav tm="100000">
                                          <p:val>
                                            <p:strVal val="#ppt_x"/>
                                          </p:val>
                                        </p:tav>
                                      </p:tavLst>
                                    </p:anim>
                                    <p:anim calcmode="lin" valueType="num">
                                      <p:cBhvr additive="base">
                                        <p:cTn id="30"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dissolve">
                                      <p:cBhvr>
                                        <p:cTn id="41" dur="500"/>
                                        <p:tgtEl>
                                          <p:spTgt spid="6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25"/>
                                        </p:tgtEl>
                                        <p:attrNameLst>
                                          <p:attrName>style.visibility</p:attrName>
                                        </p:attrNameLst>
                                      </p:cBhvr>
                                      <p:to>
                                        <p:strVal val="visible"/>
                                      </p:to>
                                    </p:set>
                                    <p:animEffect transition="in" filter="dissolve">
                                      <p:cBhvr>
                                        <p:cTn id="46" dur="500"/>
                                        <p:tgtEl>
                                          <p:spTgt spid="12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21"/>
                                        </p:tgtEl>
                                        <p:attrNameLst>
                                          <p:attrName>style.visibility</p:attrName>
                                        </p:attrNameLst>
                                      </p:cBhvr>
                                      <p:to>
                                        <p:strVal val="visible"/>
                                      </p:to>
                                    </p:set>
                                    <p:animEffect transition="in" filter="dissolve">
                                      <p:cBhvr>
                                        <p:cTn id="51"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09" grpId="0"/>
      <p:bldP spid="110" grpId="0"/>
      <p:bldP spid="111" grpId="0"/>
      <p:bldP spid="113" grpId="0"/>
      <p:bldP spid="123" grpId="0"/>
    </p:bldLst>
  </p:timing>
</p:sld>
</file>

<file path=ppt/theme/theme1.xml><?xml version="1.0" encoding="utf-8"?>
<a:theme xmlns:a="http://schemas.openxmlformats.org/drawingml/2006/main" name="PiLog Data Theme">
  <a:themeElements>
    <a:clrScheme name="PiLog Template Colours">
      <a:dk1>
        <a:sysClr val="windowText" lastClr="000000"/>
      </a:dk1>
      <a:lt1>
        <a:sysClr val="window" lastClr="FFFFFF"/>
      </a:lt1>
      <a:dk2>
        <a:srgbClr val="1F497D"/>
      </a:dk2>
      <a:lt2>
        <a:srgbClr val="EEECE1"/>
      </a:lt2>
      <a:accent1>
        <a:srgbClr val="10479B"/>
      </a:accent1>
      <a:accent2>
        <a:srgbClr val="CC000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a:noFill/>
        </a:ln>
        <a:effectLst/>
      </a:spPr>
      <a:bodyPr lIns="36000" tIns="0" rIns="36000" bIns="0" rtlCol="0" anchor="ctr"/>
      <a:lstStyle>
        <a:defPPr algn="ctr">
          <a:defRPr sz="1200" dirty="0">
            <a:solidFill>
              <a:schemeClr val="tx1"/>
            </a:solidFill>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iLog Data Theme">
  <a:themeElements>
    <a:clrScheme name="PiLog Template Colours">
      <a:dk1>
        <a:sysClr val="windowText" lastClr="000000"/>
      </a:dk1>
      <a:lt1>
        <a:sysClr val="window" lastClr="FFFFFF"/>
      </a:lt1>
      <a:dk2>
        <a:srgbClr val="1F497D"/>
      </a:dk2>
      <a:lt2>
        <a:srgbClr val="EEECE1"/>
      </a:lt2>
      <a:accent1>
        <a:srgbClr val="10479B"/>
      </a:accent1>
      <a:accent2>
        <a:srgbClr val="CC000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a:noFill/>
        </a:ln>
      </a:spPr>
      <a:bodyPr lIns="36000" tIns="0" rIns="36000" bIns="0" rtlCol="0" anchor="ctr"/>
      <a:lstStyle>
        <a:defPPr algn="ctr">
          <a:defRPr sz="1200" dirty="0">
            <a:solidFill>
              <a:schemeClr val="tx1"/>
            </a:solidFill>
            <a:latin typeface="Arial" panose="020B0604020202020204"/>
            <a:cs typeface="Arial" panose="020B0604020202020204"/>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3694</TotalTime>
  <Words>427</Words>
  <Application>Microsoft Office PowerPoint</Application>
  <PresentationFormat>Widescreen</PresentationFormat>
  <Paragraphs>67</Paragraphs>
  <Slides>4</Slides>
  <Notes>1</Notes>
  <HiddenSlides>0</HiddenSlides>
  <MMClips>0</MMClips>
  <ScaleCrop>false</ScaleCrop>
  <HeadingPairs>
    <vt:vector size="4" baseType="variant">
      <vt:variant>
        <vt:lpstr>Theme</vt:lpstr>
      </vt:variant>
      <vt:variant>
        <vt:i4>2</vt:i4>
      </vt:variant>
      <vt:variant>
        <vt:lpstr>Slide Titles</vt:lpstr>
      </vt:variant>
      <vt:variant>
        <vt:i4>4</vt:i4>
      </vt:variant>
    </vt:vector>
  </HeadingPairs>
  <TitlesOfParts>
    <vt:vector size="6" baseType="lpstr">
      <vt:lpstr>PiLog Data Theme</vt:lpstr>
      <vt:lpstr>1_PiLog Data Theme</vt:lpstr>
      <vt:lpstr>PiLog  -  Data Solution Architecture</vt:lpstr>
      <vt:lpstr>PiLog -  Data &amp; Process Transformation Company</vt:lpstr>
      <vt:lpstr>Gartner Recognitions</vt:lpstr>
      <vt:lpstr>Solution Architecture Framework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PiLog-WARAQ Master Data Management Presentation</dc:title>
  <dc:creator>Umar Farooq</dc:creator>
  <cp:lastModifiedBy>Asif Ahmed</cp:lastModifiedBy>
  <cp:revision>75</cp:revision>
  <dcterms:created xsi:type="dcterms:W3CDTF">2020-11-09T05:48:09Z</dcterms:created>
  <dcterms:modified xsi:type="dcterms:W3CDTF">2024-06-06T09:45:17Z</dcterms:modified>
</cp:coreProperties>
</file>